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7103745" cy="1023429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1" d="100"/>
          <a:sy n="41" d="100"/>
        </p:scale>
        <p:origin x="179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Picture 3" descr="brand promo - tshirt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77920" y="9525"/>
            <a:ext cx="4836160" cy="683958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SimSun</vt:lpstr>
      <vt:lpstr>Wingdings</vt:lpstr>
      <vt:lpstr/>
      <vt:lpstr>Arial Unicode MS</vt:lpstr>
      <vt:lpstr>Calibri Light</vt:lpstr>
      <vt:lpstr>Calibri</vt:lpstr>
      <vt:lpstr>Microsoft YaHei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  <dc:creator>Zrd</dc:creator>
  <cp:lastModifiedBy>Zrd</cp:lastModifiedBy>
  <cp:revision>1</cp:revision>
  <dcterms:created xsi:type="dcterms:W3CDTF">2018-01-05T07:40:20Z</dcterms:created>
  <dcterms:modified xsi:type="dcterms:W3CDTF">2018-01-05T07:40:21Z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1033-10.2.0.5978</vt:lpwstr>
  </property>
</Properties>
</file>