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32148-E664-4002-B488-160FD6A74E33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C74DA-ED91-4C37-AE04-49166F09B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nd leaflet 2017-11-23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6" y="196799"/>
            <a:ext cx="9140087" cy="64644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Balazs</dc:creator>
  <cp:lastModifiedBy>Balazs</cp:lastModifiedBy>
  <cp:revision>2</cp:revision>
  <dcterms:created xsi:type="dcterms:W3CDTF">2018-01-04T15:07:54Z</dcterms:created>
  <dcterms:modified xsi:type="dcterms:W3CDTF">2018-01-04T15:53:52Z</dcterms:modified>
</cp:coreProperties>
</file>