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-102" y="-15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B132148-E664-4002-B488-160FD6A74E33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2C74DA-ED91-4C37-AE04-49166F09B90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5C9659-9315-4D93-A527-DB95BDC957E1}" type="datetimeFigureOut">
              <a:rPr lang="en-US" smtClean="0"/>
              <a:t>2018-01-04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5293B3-489E-4FC9-B8A6-2B2543E6590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rand leaflet 2017-11-23-01.pn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" y="196799"/>
            <a:ext cx="9143999" cy="6464401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Balazs</dc:creator>
  <cp:lastModifiedBy>Balazs</cp:lastModifiedBy>
  <cp:revision>6</cp:revision>
  <dcterms:created xsi:type="dcterms:W3CDTF">2018-01-04T15:07:54Z</dcterms:created>
  <dcterms:modified xsi:type="dcterms:W3CDTF">2018-01-04T15:55:53Z</dcterms:modified>
</cp:coreProperties>
</file>

<file path=docProps/thumbnail.jpeg>
</file>