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2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1" d="100"/>
          <a:sy n="41" d="100"/>
        </p:scale>
        <p:origin x="179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934FF-F4E1-47C5-9CA5-30A81DDE2BE4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61BA9-CDCF-4958-B8AB-66F3BF063E1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3" descr="pe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445" y="2993390"/>
            <a:ext cx="12200890" cy="8712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/>
      <vt:lpstr>Arial Unicode MS</vt:lpstr>
      <vt:lpstr>Calibri Light</vt:lpstr>
      <vt:lpstr>Calibri</vt:lpstr>
      <vt:lpstr>Microsoft YaHei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Zrd</dc:creator>
  <cp:lastModifiedBy>Zrd</cp:lastModifiedBy>
  <cp:revision>1</cp:revision>
  <dcterms:created xsi:type="dcterms:W3CDTF">2018-01-05T07:42:15Z</dcterms:created>
  <dcterms:modified xsi:type="dcterms:W3CDTF">2018-01-05T07:42:15Z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1033-10.2.0.5978</vt:lpwstr>
  </property>
</Properties>
</file>