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7103745" cy="1023429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2" autoAdjust="0"/>
    <p:restoredTop sz="94660"/>
  </p:normalViewPr>
  <p:slideViewPr>
    <p:cSldViewPr snapToGrid="0">
      <p:cViewPr varScale="1">
        <p:scale>
          <a:sx n="53" d="100"/>
          <a:sy n="53" d="100"/>
        </p:scale>
        <p:origin x="180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41" d="100"/>
          <a:sy n="41" d="100"/>
        </p:scale>
        <p:origin x="1794" y="5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838200" y="365125"/>
            <a:ext cx="10515600" cy="58118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E934FF-F4E1-47C5-9CA5-30A81DDE2BE4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561BA9-CDCF-4958-B8AB-66F3BF063E13}" type="slidenum">
              <a:rPr lang="en-US" smtClean="0"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4" name="Picture 3" descr="pen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-4445" y="2993390"/>
            <a:ext cx="12200890" cy="87122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0" baseType="lpstr">
      <vt:lpstr>Arial</vt:lpstr>
      <vt:lpstr>SimSun</vt:lpstr>
      <vt:lpstr>Wingdings</vt:lpstr>
      <vt:lpstr/>
      <vt:lpstr>Arial Unicode MS</vt:lpstr>
      <vt:lpstr>Calibri Light</vt:lpstr>
      <vt:lpstr>Calibri</vt:lpstr>
      <vt:lpstr>Microsoft YaHei</vt:lpstr>
      <vt:lpstr>Office Theme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WPP Presentation</dc:title>
  <dc:creator>Zrd</dc:creator>
  <cp:lastModifiedBy>Zrd</cp:lastModifiedBy>
  <cp:revision>1</cp:revision>
  <dcterms:created xsi:type="dcterms:W3CDTF">2018-01-05T07:42:15Z</dcterms:created>
  <dcterms:modified xsi:type="dcterms:W3CDTF">2018-01-05T07:42:15Z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1033-10.2.0.5978</vt:lpwstr>
  </property>
</Properties>
</file>

<file path=docProps/thumbnail.jpeg>
</file>