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7103745" cy="1023429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Picture 3" descr="brand activity report cover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69030" y="-4127"/>
            <a:ext cx="4853940" cy="686625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SimSun</vt:lpstr>
      <vt:lpstr>Wingdings</vt:lpstr>
      <vt:lpstr/>
      <vt:lpstr>Arial Unicode MS</vt:lpstr>
      <vt:lpstr>Calibri Light</vt:lpstr>
      <vt:lpstr>Calibri</vt:lpstr>
      <vt:lpstr>Microsoft YaHei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Zrd</dc:creator>
  <cp:lastModifiedBy>Zrd</cp:lastModifiedBy>
  <cp:revision>1</cp:revision>
  <dcterms:created xsi:type="dcterms:W3CDTF">2018-01-05T07:36:35Z</dcterms:created>
  <dcterms:modified xsi:type="dcterms:W3CDTF">2018-01-05T07:36:35Z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1033-10.2.0.5978</vt:lpwstr>
  </property>
</Properties>
</file>