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72" r:id="rId2"/>
    <p:sldId id="293" r:id="rId3"/>
    <p:sldId id="273" r:id="rId4"/>
    <p:sldId id="274" r:id="rId5"/>
    <p:sldId id="275" r:id="rId6"/>
    <p:sldId id="276" r:id="rId7"/>
    <p:sldId id="277" r:id="rId8"/>
    <p:sldId id="291" r:id="rId9"/>
    <p:sldId id="292" r:id="rId10"/>
    <p:sldId id="279" r:id="rId11"/>
    <p:sldId id="280" r:id="rId12"/>
    <p:sldId id="281" r:id="rId13"/>
    <p:sldId id="289" r:id="rId14"/>
    <p:sldId id="290" r:id="rId15"/>
    <p:sldId id="283" r:id="rId16"/>
    <p:sldId id="284" r:id="rId17"/>
    <p:sldId id="287" r:id="rId18"/>
    <p:sldId id="304" r:id="rId19"/>
    <p:sldId id="294" r:id="rId20"/>
    <p:sldId id="295" r:id="rId21"/>
    <p:sldId id="296" r:id="rId22"/>
    <p:sldId id="297" r:id="rId23"/>
    <p:sldId id="298" r:id="rId24"/>
    <p:sldId id="299" r:id="rId25"/>
    <p:sldId id="300" r:id="rId26"/>
    <p:sldId id="301" r:id="rId27"/>
    <p:sldId id="302" r:id="rId28"/>
    <p:sldId id="28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8D29EBF3-F9E5-4406-8605-6803A29E2DB4}">
          <p14:sldIdLst/>
        </p14:section>
        <p14:section name="Sección sin título" id="{9BCF1486-5750-43E5-A335-26CCC65B062A}">
          <p14:sldIdLst>
            <p14:sldId id="272"/>
            <p14:sldId id="293"/>
            <p14:sldId id="273"/>
            <p14:sldId id="274"/>
            <p14:sldId id="275"/>
            <p14:sldId id="276"/>
            <p14:sldId id="277"/>
            <p14:sldId id="291"/>
            <p14:sldId id="292"/>
            <p14:sldId id="279"/>
            <p14:sldId id="280"/>
            <p14:sldId id="281"/>
            <p14:sldId id="289"/>
            <p14:sldId id="290"/>
            <p14:sldId id="283"/>
            <p14:sldId id="284"/>
            <p14:sldId id="287"/>
            <p14:sldId id="304"/>
            <p14:sldId id="294"/>
            <p14:sldId id="295"/>
            <p14:sldId id="296"/>
            <p14:sldId id="297"/>
            <p14:sldId id="298"/>
            <p14:sldId id="299"/>
            <p14:sldId id="300"/>
            <p14:sldId id="301"/>
            <p14:sldId id="302"/>
            <p14:sldId id="28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1D70"/>
    <a:srgbClr val="F9CBCF"/>
    <a:srgbClr val="EC088A"/>
    <a:srgbClr val="FCE4EF"/>
    <a:srgbClr val="FEE6F3"/>
    <a:srgbClr val="A3FFCD"/>
    <a:srgbClr val="0714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691"/>
    <p:restoredTop sz="76133" autoAdjust="0"/>
  </p:normalViewPr>
  <p:slideViewPr>
    <p:cSldViewPr snapToGrid="0" snapToObjects="1">
      <p:cViewPr varScale="1">
        <p:scale>
          <a:sx n="64" d="100"/>
          <a:sy n="64" d="100"/>
        </p:scale>
        <p:origin x="725"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 Sorrosal" userId="d5a1e880fb1180b2" providerId="LiveId" clId="{FB6271D5-FECE-4D53-9AFE-37FDB5B485E8}"/>
    <pc:docChg chg="custSel modSld">
      <pc:chgData name="Albert Sorrosal" userId="d5a1e880fb1180b2" providerId="LiveId" clId="{FB6271D5-FECE-4D53-9AFE-37FDB5B485E8}" dt="2017-12-22T08:24:56.768" v="51" actId="1076"/>
      <pc:docMkLst>
        <pc:docMk/>
      </pc:docMkLst>
      <pc:sldChg chg="modSp">
        <pc:chgData name="Albert Sorrosal" userId="d5a1e880fb1180b2" providerId="LiveId" clId="{FB6271D5-FECE-4D53-9AFE-37FDB5B485E8}" dt="2017-12-22T08:22:51.270" v="35" actId="6549"/>
        <pc:sldMkLst>
          <pc:docMk/>
          <pc:sldMk cId="4102047694" sldId="272"/>
        </pc:sldMkLst>
        <pc:spChg chg="mod">
          <ac:chgData name="Albert Sorrosal" userId="d5a1e880fb1180b2" providerId="LiveId" clId="{FB6271D5-FECE-4D53-9AFE-37FDB5B485E8}" dt="2017-12-22T08:22:51.270" v="35" actId="6549"/>
          <ac:spMkLst>
            <pc:docMk/>
            <pc:sldMk cId="4102047694" sldId="272"/>
            <ac:spMk id="5" creationId="{00000000-0000-0000-0000-000000000000}"/>
          </ac:spMkLst>
        </pc:spChg>
      </pc:sldChg>
      <pc:sldChg chg="delSp">
        <pc:chgData name="Albert Sorrosal" userId="d5a1e880fb1180b2" providerId="LiveId" clId="{FB6271D5-FECE-4D53-9AFE-37FDB5B485E8}" dt="2017-12-22T08:23:48.312" v="41" actId="478"/>
        <pc:sldMkLst>
          <pc:docMk/>
          <pc:sldMk cId="1556647208" sldId="289"/>
        </pc:sldMkLst>
        <pc:spChg chg="del">
          <ac:chgData name="Albert Sorrosal" userId="d5a1e880fb1180b2" providerId="LiveId" clId="{FB6271D5-FECE-4D53-9AFE-37FDB5B485E8}" dt="2017-12-22T08:23:48.312" v="41" actId="478"/>
          <ac:spMkLst>
            <pc:docMk/>
            <pc:sldMk cId="1556647208" sldId="289"/>
            <ac:spMk id="14" creationId="{00000000-0000-0000-0000-000000000000}"/>
          </ac:spMkLst>
        </pc:spChg>
      </pc:sldChg>
      <pc:sldChg chg="delSp modSp">
        <pc:chgData name="Albert Sorrosal" userId="d5a1e880fb1180b2" providerId="LiveId" clId="{FB6271D5-FECE-4D53-9AFE-37FDB5B485E8}" dt="2017-12-22T08:24:56.768" v="51" actId="1076"/>
        <pc:sldMkLst>
          <pc:docMk/>
          <pc:sldMk cId="1771411982" sldId="290"/>
        </pc:sldMkLst>
        <pc:spChg chg="del">
          <ac:chgData name="Albert Sorrosal" userId="d5a1e880fb1180b2" providerId="LiveId" clId="{FB6271D5-FECE-4D53-9AFE-37FDB5B485E8}" dt="2017-12-22T08:23:53.455" v="42" actId="478"/>
          <ac:spMkLst>
            <pc:docMk/>
            <pc:sldMk cId="1771411982" sldId="290"/>
            <ac:spMk id="14" creationId="{00000000-0000-0000-0000-000000000000}"/>
          </ac:spMkLst>
        </pc:spChg>
        <pc:spChg chg="mod">
          <ac:chgData name="Albert Sorrosal" userId="d5a1e880fb1180b2" providerId="LiveId" clId="{FB6271D5-FECE-4D53-9AFE-37FDB5B485E8}" dt="2017-12-22T08:24:16.504" v="44" actId="1076"/>
          <ac:spMkLst>
            <pc:docMk/>
            <pc:sldMk cId="1771411982" sldId="290"/>
            <ac:spMk id="16" creationId="{00000000-0000-0000-0000-000000000000}"/>
          </ac:spMkLst>
        </pc:spChg>
        <pc:spChg chg="mod">
          <ac:chgData name="Albert Sorrosal" userId="d5a1e880fb1180b2" providerId="LiveId" clId="{FB6271D5-FECE-4D53-9AFE-37FDB5B485E8}" dt="2017-12-22T08:24:20.254" v="45" actId="1076"/>
          <ac:spMkLst>
            <pc:docMk/>
            <pc:sldMk cId="1771411982" sldId="290"/>
            <ac:spMk id="17" creationId="{00000000-0000-0000-0000-000000000000}"/>
          </ac:spMkLst>
        </pc:spChg>
        <pc:spChg chg="mod">
          <ac:chgData name="Albert Sorrosal" userId="d5a1e880fb1180b2" providerId="LiveId" clId="{FB6271D5-FECE-4D53-9AFE-37FDB5B485E8}" dt="2017-12-22T08:24:25.659" v="46" actId="1076"/>
          <ac:spMkLst>
            <pc:docMk/>
            <pc:sldMk cId="1771411982" sldId="290"/>
            <ac:spMk id="18" creationId="{00000000-0000-0000-0000-000000000000}"/>
          </ac:spMkLst>
        </pc:spChg>
        <pc:spChg chg="mod">
          <ac:chgData name="Albert Sorrosal" userId="d5a1e880fb1180b2" providerId="LiveId" clId="{FB6271D5-FECE-4D53-9AFE-37FDB5B485E8}" dt="2017-12-22T08:24:40.907" v="47" actId="1076"/>
          <ac:spMkLst>
            <pc:docMk/>
            <pc:sldMk cId="1771411982" sldId="290"/>
            <ac:spMk id="19" creationId="{00000000-0000-0000-0000-000000000000}"/>
          </ac:spMkLst>
        </pc:spChg>
        <pc:spChg chg="mod">
          <ac:chgData name="Albert Sorrosal" userId="d5a1e880fb1180b2" providerId="LiveId" clId="{FB6271D5-FECE-4D53-9AFE-37FDB5B485E8}" dt="2017-12-22T08:24:40.907" v="47" actId="1076"/>
          <ac:spMkLst>
            <pc:docMk/>
            <pc:sldMk cId="1771411982" sldId="290"/>
            <ac:spMk id="20" creationId="{00000000-0000-0000-0000-000000000000}"/>
          </ac:spMkLst>
        </pc:spChg>
        <pc:spChg chg="mod">
          <ac:chgData name="Albert Sorrosal" userId="d5a1e880fb1180b2" providerId="LiveId" clId="{FB6271D5-FECE-4D53-9AFE-37FDB5B485E8}" dt="2017-12-22T08:24:53.892" v="50" actId="14100"/>
          <ac:spMkLst>
            <pc:docMk/>
            <pc:sldMk cId="1771411982" sldId="290"/>
            <ac:spMk id="21" creationId="{00000000-0000-0000-0000-000000000000}"/>
          </ac:spMkLst>
        </pc:spChg>
        <pc:spChg chg="mod">
          <ac:chgData name="Albert Sorrosal" userId="d5a1e880fb1180b2" providerId="LiveId" clId="{FB6271D5-FECE-4D53-9AFE-37FDB5B485E8}" dt="2017-12-22T08:24:56.768" v="51" actId="1076"/>
          <ac:spMkLst>
            <pc:docMk/>
            <pc:sldMk cId="1771411982" sldId="290"/>
            <ac:spMk id="35" creationId="{00000000-0000-0000-0000-000000000000}"/>
          </ac:spMkLst>
        </pc:spChg>
      </pc:sldChg>
      <pc:sldChg chg="modSp">
        <pc:chgData name="Albert Sorrosal" userId="d5a1e880fb1180b2" providerId="LiveId" clId="{FB6271D5-FECE-4D53-9AFE-37FDB5B485E8}" dt="2017-12-22T08:23:33.205" v="40" actId="948"/>
        <pc:sldMkLst>
          <pc:docMk/>
          <pc:sldMk cId="2706400150" sldId="291"/>
        </pc:sldMkLst>
        <pc:spChg chg="mod">
          <ac:chgData name="Albert Sorrosal" userId="d5a1e880fb1180b2" providerId="LiveId" clId="{FB6271D5-FECE-4D53-9AFE-37FDB5B485E8}" dt="2017-12-22T08:23:33.205" v="40" actId="948"/>
          <ac:spMkLst>
            <pc:docMk/>
            <pc:sldMk cId="2706400150" sldId="291"/>
            <ac:spMk id="4"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D421CC-8546-1A41-A032-93238DCCD3C0}" type="doc">
      <dgm:prSet loTypeId="urn:microsoft.com/office/officeart/2005/8/layout/default" loCatId="" qsTypeId="urn:microsoft.com/office/officeart/2005/8/quickstyle/simple4" qsCatId="simple" csTypeId="urn:microsoft.com/office/officeart/2005/8/colors/colorful1" csCatId="colorful" phldr="1"/>
      <dgm:spPr/>
      <dgm:t>
        <a:bodyPr/>
        <a:lstStyle/>
        <a:p>
          <a:endParaRPr lang="en-US"/>
        </a:p>
      </dgm:t>
    </dgm:pt>
    <dgm:pt modelId="{F0F28A49-45AA-2245-95E1-96266CE99671}">
      <dgm:prSet phldrT="[Text]"/>
      <dgm:spPr/>
      <dgm:t>
        <a:bodyPr/>
        <a:lstStyle/>
        <a:p>
          <a:r>
            <a:rPr lang="en-US" dirty="0" smtClean="0">
              <a:latin typeface="Century Gothic" charset="0"/>
              <a:ea typeface="Century Gothic" charset="0"/>
              <a:cs typeface="Century Gothic" charset="0"/>
            </a:rPr>
            <a:t>Building a partnership</a:t>
          </a:r>
          <a:endParaRPr lang="en-US" dirty="0">
            <a:latin typeface="Century Gothic" charset="0"/>
            <a:ea typeface="Century Gothic" charset="0"/>
            <a:cs typeface="Century Gothic" charset="0"/>
          </a:endParaRPr>
        </a:p>
      </dgm:t>
    </dgm:pt>
    <dgm:pt modelId="{5FC13BFE-6249-0746-8BAD-DA6F89A3B9F3}" type="parTrans" cxnId="{91A3A98D-7007-0843-AB91-91315D986FB5}">
      <dgm:prSet/>
      <dgm:spPr/>
      <dgm:t>
        <a:bodyPr/>
        <a:lstStyle/>
        <a:p>
          <a:endParaRPr lang="en-US">
            <a:latin typeface="Century Gothic" charset="0"/>
            <a:ea typeface="Century Gothic" charset="0"/>
            <a:cs typeface="Century Gothic" charset="0"/>
          </a:endParaRPr>
        </a:p>
      </dgm:t>
    </dgm:pt>
    <dgm:pt modelId="{6A6BF22A-42CF-4643-A30D-DF65782FF76A}" type="sibTrans" cxnId="{91A3A98D-7007-0843-AB91-91315D986FB5}">
      <dgm:prSet/>
      <dgm:spPr/>
      <dgm:t>
        <a:bodyPr/>
        <a:lstStyle/>
        <a:p>
          <a:endParaRPr lang="en-US">
            <a:latin typeface="Century Gothic" charset="0"/>
            <a:ea typeface="Century Gothic" charset="0"/>
            <a:cs typeface="Century Gothic" charset="0"/>
          </a:endParaRPr>
        </a:p>
      </dgm:t>
    </dgm:pt>
    <dgm:pt modelId="{BA3A8F8F-A510-284F-AB53-369C5317DDF0}">
      <dgm:prSet phldrT="[Text]"/>
      <dgm:spPr/>
      <dgm:t>
        <a:bodyPr/>
        <a:lstStyle/>
        <a:p>
          <a:r>
            <a:rPr lang="en-US" dirty="0" smtClean="0">
              <a:latin typeface="Century Gothic" charset="0"/>
              <a:ea typeface="Century Gothic" charset="0"/>
              <a:cs typeface="Century Gothic" charset="0"/>
            </a:rPr>
            <a:t>Setting up</a:t>
          </a:r>
          <a:r>
            <a:rPr lang="en-US" baseline="0" dirty="0" smtClean="0">
              <a:latin typeface="Century Gothic" charset="0"/>
              <a:ea typeface="Century Gothic" charset="0"/>
              <a:cs typeface="Century Gothic" charset="0"/>
            </a:rPr>
            <a:t> the project team</a:t>
          </a:r>
          <a:endParaRPr lang="en-US" dirty="0">
            <a:latin typeface="Century Gothic" charset="0"/>
            <a:ea typeface="Century Gothic" charset="0"/>
            <a:cs typeface="Century Gothic" charset="0"/>
          </a:endParaRPr>
        </a:p>
      </dgm:t>
    </dgm:pt>
    <dgm:pt modelId="{E1792282-7248-5B4C-84A4-63FB414F6CF9}" type="parTrans" cxnId="{19C82F44-ACF2-654F-A1FF-2DF183765CEA}">
      <dgm:prSet/>
      <dgm:spPr/>
      <dgm:t>
        <a:bodyPr/>
        <a:lstStyle/>
        <a:p>
          <a:endParaRPr lang="en-US">
            <a:latin typeface="Century Gothic" charset="0"/>
            <a:ea typeface="Century Gothic" charset="0"/>
            <a:cs typeface="Century Gothic" charset="0"/>
          </a:endParaRPr>
        </a:p>
      </dgm:t>
    </dgm:pt>
    <dgm:pt modelId="{402839D1-C09F-B34D-BDC4-E582F751040A}" type="sibTrans" cxnId="{19C82F44-ACF2-654F-A1FF-2DF183765CEA}">
      <dgm:prSet/>
      <dgm:spPr/>
      <dgm:t>
        <a:bodyPr/>
        <a:lstStyle/>
        <a:p>
          <a:endParaRPr lang="en-US">
            <a:latin typeface="Century Gothic" charset="0"/>
            <a:ea typeface="Century Gothic" charset="0"/>
            <a:cs typeface="Century Gothic" charset="0"/>
          </a:endParaRPr>
        </a:p>
      </dgm:t>
    </dgm:pt>
    <dgm:pt modelId="{EF968163-F282-3142-87F7-B68B5455C95C}">
      <dgm:prSet phldrT="[Text]"/>
      <dgm:spPr/>
      <dgm:t>
        <a:bodyPr/>
        <a:lstStyle/>
        <a:p>
          <a:r>
            <a:rPr lang="en-US" dirty="0" smtClean="0">
              <a:latin typeface="Century Gothic" charset="0"/>
              <a:ea typeface="Century Gothic" charset="0"/>
              <a:cs typeface="Century Gothic" charset="0"/>
            </a:rPr>
            <a:t>Establishing internal communication channels</a:t>
          </a:r>
          <a:endParaRPr lang="en-US" dirty="0">
            <a:latin typeface="Century Gothic" charset="0"/>
            <a:ea typeface="Century Gothic" charset="0"/>
            <a:cs typeface="Century Gothic" charset="0"/>
          </a:endParaRPr>
        </a:p>
      </dgm:t>
    </dgm:pt>
    <dgm:pt modelId="{F4D6DEDD-A4EF-BF48-A992-FB31C494FA9C}" type="parTrans" cxnId="{71AFE756-CD08-D44A-B4A3-188CED0C4919}">
      <dgm:prSet/>
      <dgm:spPr/>
      <dgm:t>
        <a:bodyPr/>
        <a:lstStyle/>
        <a:p>
          <a:endParaRPr lang="en-US">
            <a:latin typeface="Century Gothic" charset="0"/>
            <a:ea typeface="Century Gothic" charset="0"/>
            <a:cs typeface="Century Gothic" charset="0"/>
          </a:endParaRPr>
        </a:p>
      </dgm:t>
    </dgm:pt>
    <dgm:pt modelId="{702A508E-C2B3-3346-ABD2-FA716F818087}" type="sibTrans" cxnId="{71AFE756-CD08-D44A-B4A3-188CED0C4919}">
      <dgm:prSet/>
      <dgm:spPr/>
      <dgm:t>
        <a:bodyPr/>
        <a:lstStyle/>
        <a:p>
          <a:endParaRPr lang="en-US">
            <a:latin typeface="Century Gothic" charset="0"/>
            <a:ea typeface="Century Gothic" charset="0"/>
            <a:cs typeface="Century Gothic" charset="0"/>
          </a:endParaRPr>
        </a:p>
      </dgm:t>
    </dgm:pt>
    <dgm:pt modelId="{B9628E5D-8301-DF41-9F01-309E7323CD1F}">
      <dgm:prSet phldrT="[Text]"/>
      <dgm:spPr/>
      <dgm:t>
        <a:bodyPr/>
        <a:lstStyle/>
        <a:p>
          <a:r>
            <a:rPr lang="en-US" dirty="0" smtClean="0">
              <a:latin typeface="Century Gothic" charset="0"/>
              <a:ea typeface="Century Gothic" charset="0"/>
              <a:cs typeface="Century Gothic" charset="0"/>
            </a:rPr>
            <a:t>Effective communication plan</a:t>
          </a:r>
          <a:endParaRPr lang="en-US" dirty="0">
            <a:latin typeface="Century Gothic" charset="0"/>
            <a:ea typeface="Century Gothic" charset="0"/>
            <a:cs typeface="Century Gothic" charset="0"/>
          </a:endParaRPr>
        </a:p>
      </dgm:t>
    </dgm:pt>
    <dgm:pt modelId="{BD0B1CFA-BBA5-734E-818A-58A2CED25A84}" type="parTrans" cxnId="{E1C3FC11-F0B0-984B-9527-7797130DB8ED}">
      <dgm:prSet/>
      <dgm:spPr/>
      <dgm:t>
        <a:bodyPr/>
        <a:lstStyle/>
        <a:p>
          <a:endParaRPr lang="en-US">
            <a:latin typeface="Century Gothic" charset="0"/>
            <a:ea typeface="Century Gothic" charset="0"/>
            <a:cs typeface="Century Gothic" charset="0"/>
          </a:endParaRPr>
        </a:p>
      </dgm:t>
    </dgm:pt>
    <dgm:pt modelId="{3624188C-4201-534D-B198-8BB97937E139}" type="sibTrans" cxnId="{E1C3FC11-F0B0-984B-9527-7797130DB8ED}">
      <dgm:prSet/>
      <dgm:spPr/>
      <dgm:t>
        <a:bodyPr/>
        <a:lstStyle/>
        <a:p>
          <a:endParaRPr lang="en-US">
            <a:latin typeface="Century Gothic" charset="0"/>
            <a:ea typeface="Century Gothic" charset="0"/>
            <a:cs typeface="Century Gothic" charset="0"/>
          </a:endParaRPr>
        </a:p>
      </dgm:t>
    </dgm:pt>
    <dgm:pt modelId="{16EE32D9-73B5-0C4C-9E5C-EF8A215CE9F8}" type="pres">
      <dgm:prSet presAssocID="{E3D421CC-8546-1A41-A032-93238DCCD3C0}" presName="diagram" presStyleCnt="0">
        <dgm:presLayoutVars>
          <dgm:dir/>
          <dgm:resizeHandles val="exact"/>
        </dgm:presLayoutVars>
      </dgm:prSet>
      <dgm:spPr/>
      <dgm:t>
        <a:bodyPr/>
        <a:lstStyle/>
        <a:p>
          <a:endParaRPr lang="en-US"/>
        </a:p>
      </dgm:t>
    </dgm:pt>
    <dgm:pt modelId="{0B208051-B2FB-0242-A665-DB298ABB9402}" type="pres">
      <dgm:prSet presAssocID="{F0F28A49-45AA-2245-95E1-96266CE99671}" presName="node" presStyleLbl="node1" presStyleIdx="0" presStyleCnt="4">
        <dgm:presLayoutVars>
          <dgm:bulletEnabled val="1"/>
        </dgm:presLayoutVars>
      </dgm:prSet>
      <dgm:spPr/>
      <dgm:t>
        <a:bodyPr/>
        <a:lstStyle/>
        <a:p>
          <a:endParaRPr lang="en-US"/>
        </a:p>
      </dgm:t>
    </dgm:pt>
    <dgm:pt modelId="{DE9C858E-EB2B-F743-8CDA-06D9C6799F06}" type="pres">
      <dgm:prSet presAssocID="{6A6BF22A-42CF-4643-A30D-DF65782FF76A}" presName="sibTrans" presStyleCnt="0"/>
      <dgm:spPr/>
    </dgm:pt>
    <dgm:pt modelId="{DACF834F-448F-7B4C-A7B3-9AA07BAE4D53}" type="pres">
      <dgm:prSet presAssocID="{BA3A8F8F-A510-284F-AB53-369C5317DDF0}" presName="node" presStyleLbl="node1" presStyleIdx="1" presStyleCnt="4">
        <dgm:presLayoutVars>
          <dgm:bulletEnabled val="1"/>
        </dgm:presLayoutVars>
      </dgm:prSet>
      <dgm:spPr/>
      <dgm:t>
        <a:bodyPr/>
        <a:lstStyle/>
        <a:p>
          <a:endParaRPr lang="en-US"/>
        </a:p>
      </dgm:t>
    </dgm:pt>
    <dgm:pt modelId="{B216C93E-95EE-A44A-AE04-E417B5E90363}" type="pres">
      <dgm:prSet presAssocID="{402839D1-C09F-B34D-BDC4-E582F751040A}" presName="sibTrans" presStyleCnt="0"/>
      <dgm:spPr/>
    </dgm:pt>
    <dgm:pt modelId="{FB214DD7-D6A6-114F-AA94-CDE89A33DF1C}" type="pres">
      <dgm:prSet presAssocID="{EF968163-F282-3142-87F7-B68B5455C95C}" presName="node" presStyleLbl="node1" presStyleIdx="2" presStyleCnt="4">
        <dgm:presLayoutVars>
          <dgm:bulletEnabled val="1"/>
        </dgm:presLayoutVars>
      </dgm:prSet>
      <dgm:spPr/>
      <dgm:t>
        <a:bodyPr/>
        <a:lstStyle/>
        <a:p>
          <a:endParaRPr lang="en-US"/>
        </a:p>
      </dgm:t>
    </dgm:pt>
    <dgm:pt modelId="{B0475E49-D969-5A4C-AF55-1FE3DA214785}" type="pres">
      <dgm:prSet presAssocID="{702A508E-C2B3-3346-ABD2-FA716F818087}" presName="sibTrans" presStyleCnt="0"/>
      <dgm:spPr/>
    </dgm:pt>
    <dgm:pt modelId="{F7856025-EA8C-5042-8D92-C24C12B4D1B3}" type="pres">
      <dgm:prSet presAssocID="{B9628E5D-8301-DF41-9F01-309E7323CD1F}" presName="node" presStyleLbl="node1" presStyleIdx="3" presStyleCnt="4">
        <dgm:presLayoutVars>
          <dgm:bulletEnabled val="1"/>
        </dgm:presLayoutVars>
      </dgm:prSet>
      <dgm:spPr/>
      <dgm:t>
        <a:bodyPr/>
        <a:lstStyle/>
        <a:p>
          <a:endParaRPr lang="en-US"/>
        </a:p>
      </dgm:t>
    </dgm:pt>
  </dgm:ptLst>
  <dgm:cxnLst>
    <dgm:cxn modelId="{2E6F0698-C90A-224D-B61A-797C89A91D74}" type="presOf" srcId="{B9628E5D-8301-DF41-9F01-309E7323CD1F}" destId="{F7856025-EA8C-5042-8D92-C24C12B4D1B3}" srcOrd="0" destOrd="0" presId="urn:microsoft.com/office/officeart/2005/8/layout/default"/>
    <dgm:cxn modelId="{53DBAD3A-7145-AE40-B371-9EAFB2C1C2B6}" type="presOf" srcId="{EF968163-F282-3142-87F7-B68B5455C95C}" destId="{FB214DD7-D6A6-114F-AA94-CDE89A33DF1C}" srcOrd="0" destOrd="0" presId="urn:microsoft.com/office/officeart/2005/8/layout/default"/>
    <dgm:cxn modelId="{19C82F44-ACF2-654F-A1FF-2DF183765CEA}" srcId="{E3D421CC-8546-1A41-A032-93238DCCD3C0}" destId="{BA3A8F8F-A510-284F-AB53-369C5317DDF0}" srcOrd="1" destOrd="0" parTransId="{E1792282-7248-5B4C-84A4-63FB414F6CF9}" sibTransId="{402839D1-C09F-B34D-BDC4-E582F751040A}"/>
    <dgm:cxn modelId="{F69232AA-91BC-A148-B4C0-CEB6F8F81046}" type="presOf" srcId="{BA3A8F8F-A510-284F-AB53-369C5317DDF0}" destId="{DACF834F-448F-7B4C-A7B3-9AA07BAE4D53}" srcOrd="0" destOrd="0" presId="urn:microsoft.com/office/officeart/2005/8/layout/default"/>
    <dgm:cxn modelId="{71AFE756-CD08-D44A-B4A3-188CED0C4919}" srcId="{E3D421CC-8546-1A41-A032-93238DCCD3C0}" destId="{EF968163-F282-3142-87F7-B68B5455C95C}" srcOrd="2" destOrd="0" parTransId="{F4D6DEDD-A4EF-BF48-A992-FB31C494FA9C}" sibTransId="{702A508E-C2B3-3346-ABD2-FA716F818087}"/>
    <dgm:cxn modelId="{91A3A98D-7007-0843-AB91-91315D986FB5}" srcId="{E3D421CC-8546-1A41-A032-93238DCCD3C0}" destId="{F0F28A49-45AA-2245-95E1-96266CE99671}" srcOrd="0" destOrd="0" parTransId="{5FC13BFE-6249-0746-8BAD-DA6F89A3B9F3}" sibTransId="{6A6BF22A-42CF-4643-A30D-DF65782FF76A}"/>
    <dgm:cxn modelId="{9B80811E-13FF-AE4E-8AD5-F1F07EC1B489}" type="presOf" srcId="{E3D421CC-8546-1A41-A032-93238DCCD3C0}" destId="{16EE32D9-73B5-0C4C-9E5C-EF8A215CE9F8}" srcOrd="0" destOrd="0" presId="urn:microsoft.com/office/officeart/2005/8/layout/default"/>
    <dgm:cxn modelId="{E1C3FC11-F0B0-984B-9527-7797130DB8ED}" srcId="{E3D421CC-8546-1A41-A032-93238DCCD3C0}" destId="{B9628E5D-8301-DF41-9F01-309E7323CD1F}" srcOrd="3" destOrd="0" parTransId="{BD0B1CFA-BBA5-734E-818A-58A2CED25A84}" sibTransId="{3624188C-4201-534D-B198-8BB97937E139}"/>
    <dgm:cxn modelId="{7ECE081B-1935-AA4A-8723-AD0AE37B760D}" type="presOf" srcId="{F0F28A49-45AA-2245-95E1-96266CE99671}" destId="{0B208051-B2FB-0242-A665-DB298ABB9402}" srcOrd="0" destOrd="0" presId="urn:microsoft.com/office/officeart/2005/8/layout/default"/>
    <dgm:cxn modelId="{D806A291-03F4-4C4C-914D-A63A5F6073B7}" type="presParOf" srcId="{16EE32D9-73B5-0C4C-9E5C-EF8A215CE9F8}" destId="{0B208051-B2FB-0242-A665-DB298ABB9402}" srcOrd="0" destOrd="0" presId="urn:microsoft.com/office/officeart/2005/8/layout/default"/>
    <dgm:cxn modelId="{9441C0DA-C353-F046-ACD7-7C02A2653571}" type="presParOf" srcId="{16EE32D9-73B5-0C4C-9E5C-EF8A215CE9F8}" destId="{DE9C858E-EB2B-F743-8CDA-06D9C6799F06}" srcOrd="1" destOrd="0" presId="urn:microsoft.com/office/officeart/2005/8/layout/default"/>
    <dgm:cxn modelId="{C237589C-0343-0F48-B785-FC491C2555D3}" type="presParOf" srcId="{16EE32D9-73B5-0C4C-9E5C-EF8A215CE9F8}" destId="{DACF834F-448F-7B4C-A7B3-9AA07BAE4D53}" srcOrd="2" destOrd="0" presId="urn:microsoft.com/office/officeart/2005/8/layout/default"/>
    <dgm:cxn modelId="{D4817790-662D-1344-BE45-B137CD175B42}" type="presParOf" srcId="{16EE32D9-73B5-0C4C-9E5C-EF8A215CE9F8}" destId="{B216C93E-95EE-A44A-AE04-E417B5E90363}" srcOrd="3" destOrd="0" presId="urn:microsoft.com/office/officeart/2005/8/layout/default"/>
    <dgm:cxn modelId="{7FBC1789-240E-F846-A0A9-D7008DE377CD}" type="presParOf" srcId="{16EE32D9-73B5-0C4C-9E5C-EF8A215CE9F8}" destId="{FB214DD7-D6A6-114F-AA94-CDE89A33DF1C}" srcOrd="4" destOrd="0" presId="urn:microsoft.com/office/officeart/2005/8/layout/default"/>
    <dgm:cxn modelId="{DAD3B4F1-503E-0748-8208-E084BE6E90E9}" type="presParOf" srcId="{16EE32D9-73B5-0C4C-9E5C-EF8A215CE9F8}" destId="{B0475E49-D969-5A4C-AF55-1FE3DA214785}" srcOrd="5" destOrd="0" presId="urn:microsoft.com/office/officeart/2005/8/layout/default"/>
    <dgm:cxn modelId="{9A4A7A5F-2033-664C-AE75-F51C33CCCEFE}" type="presParOf" srcId="{16EE32D9-73B5-0C4C-9E5C-EF8A215CE9F8}" destId="{F7856025-EA8C-5042-8D92-C24C12B4D1B3}"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474D39-C34D-4C8F-A343-E0F2001442D3}" type="doc">
      <dgm:prSet loTypeId="urn:microsoft.com/office/officeart/2005/8/layout/bProcess4" loCatId="" qsTypeId="urn:microsoft.com/office/officeart/2005/8/quickstyle/simple1" qsCatId="simple" csTypeId="urn:microsoft.com/office/officeart/2005/8/colors/colorful1#7" csCatId="colorful" phldr="1"/>
      <dgm:spPr/>
      <dgm:t>
        <a:bodyPr/>
        <a:lstStyle/>
        <a:p>
          <a:endParaRPr lang="it-IT"/>
        </a:p>
      </dgm:t>
    </dgm:pt>
    <dgm:pt modelId="{06AEA711-B05A-4267-A0FE-75C53BB9466E}">
      <dgm:prSet phldrT="[Testo]" custT="1"/>
      <dgm:spPr/>
      <dgm:t>
        <a:bodyPr/>
        <a:lstStyle/>
        <a:p>
          <a:r>
            <a:rPr lang="en-GB" sz="2000" b="1" noProof="0" dirty="0">
              <a:latin typeface="Century Gothic" pitchFamily="34" charset="0"/>
            </a:rPr>
            <a:t>Previous experience</a:t>
          </a:r>
        </a:p>
      </dgm:t>
    </dgm:pt>
    <dgm:pt modelId="{AE1A5B75-CBA5-47CB-B2A7-225EF5A60B93}" type="parTrans" cxnId="{111F4E75-8572-40CB-98E8-823D5514FBDC}">
      <dgm:prSet/>
      <dgm:spPr/>
      <dgm:t>
        <a:bodyPr/>
        <a:lstStyle/>
        <a:p>
          <a:endParaRPr lang="it-IT">
            <a:latin typeface="Century Gothic" pitchFamily="34" charset="0"/>
          </a:endParaRPr>
        </a:p>
      </dgm:t>
    </dgm:pt>
    <dgm:pt modelId="{9B6896FE-709A-4116-A9F8-6167DF93E9A9}" type="sibTrans" cxnId="{111F4E75-8572-40CB-98E8-823D5514FBDC}">
      <dgm:prSet/>
      <dgm:spPr/>
      <dgm:t>
        <a:bodyPr/>
        <a:lstStyle/>
        <a:p>
          <a:endParaRPr lang="it-IT">
            <a:latin typeface="Century Gothic" pitchFamily="34" charset="0"/>
          </a:endParaRPr>
        </a:p>
      </dgm:t>
    </dgm:pt>
    <dgm:pt modelId="{98BECF0D-4F48-4B4D-9DE7-DB0361B7B01F}">
      <dgm:prSet phldrT="[Testo]" custT="1"/>
      <dgm:spPr/>
      <dgm:t>
        <a:bodyPr/>
        <a:lstStyle/>
        <a:p>
          <a:r>
            <a:rPr lang="en-GB" sz="2000" b="1" noProof="0" dirty="0">
              <a:latin typeface="Century Gothic" pitchFamily="34" charset="0"/>
            </a:rPr>
            <a:t>Language</a:t>
          </a:r>
        </a:p>
      </dgm:t>
    </dgm:pt>
    <dgm:pt modelId="{C99A1139-7A79-4958-9534-48CEB0CBE7B0}" type="parTrans" cxnId="{F642D135-4227-4E51-A34E-49D36CE2FB2D}">
      <dgm:prSet/>
      <dgm:spPr/>
      <dgm:t>
        <a:bodyPr/>
        <a:lstStyle/>
        <a:p>
          <a:endParaRPr lang="it-IT">
            <a:latin typeface="Century Gothic" pitchFamily="34" charset="0"/>
          </a:endParaRPr>
        </a:p>
      </dgm:t>
    </dgm:pt>
    <dgm:pt modelId="{5E50A2CD-838D-4DE2-8CA3-F7C9D787978E}" type="sibTrans" cxnId="{F642D135-4227-4E51-A34E-49D36CE2FB2D}">
      <dgm:prSet/>
      <dgm:spPr/>
      <dgm:t>
        <a:bodyPr/>
        <a:lstStyle/>
        <a:p>
          <a:endParaRPr lang="it-IT">
            <a:latin typeface="Century Gothic" pitchFamily="34" charset="0"/>
          </a:endParaRPr>
        </a:p>
      </dgm:t>
    </dgm:pt>
    <dgm:pt modelId="{85D9A085-9E7D-4C4B-BEBA-2CD8E24D77B5}">
      <dgm:prSet phldrT="[Testo]" custT="1"/>
      <dgm:spPr/>
      <dgm:t>
        <a:bodyPr/>
        <a:lstStyle/>
        <a:p>
          <a:r>
            <a:rPr lang="en-GB" sz="2000" b="1" noProof="0" dirty="0">
              <a:latin typeface="Century Gothic" pitchFamily="34" charset="0"/>
            </a:rPr>
            <a:t>Working style</a:t>
          </a:r>
        </a:p>
      </dgm:t>
    </dgm:pt>
    <dgm:pt modelId="{C40FDC4F-F1DE-4946-8721-0CA3F385A229}" type="parTrans" cxnId="{62391B25-D845-4F10-9677-661E3604385E}">
      <dgm:prSet/>
      <dgm:spPr/>
      <dgm:t>
        <a:bodyPr/>
        <a:lstStyle/>
        <a:p>
          <a:endParaRPr lang="it-IT">
            <a:latin typeface="Century Gothic" pitchFamily="34" charset="0"/>
          </a:endParaRPr>
        </a:p>
      </dgm:t>
    </dgm:pt>
    <dgm:pt modelId="{6F6E6DF3-DFC5-4231-AD7F-11B3311627DA}" type="sibTrans" cxnId="{62391B25-D845-4F10-9677-661E3604385E}">
      <dgm:prSet/>
      <dgm:spPr/>
      <dgm:t>
        <a:bodyPr/>
        <a:lstStyle/>
        <a:p>
          <a:endParaRPr lang="it-IT">
            <a:latin typeface="Century Gothic" pitchFamily="34" charset="0"/>
          </a:endParaRPr>
        </a:p>
      </dgm:t>
    </dgm:pt>
    <dgm:pt modelId="{6AD10E40-4330-405E-BBA2-38765A867517}">
      <dgm:prSet phldrT="[Testo]" custT="1"/>
      <dgm:spPr/>
      <dgm:t>
        <a:bodyPr/>
        <a:lstStyle/>
        <a:p>
          <a:r>
            <a:rPr lang="en-GB" sz="2000" b="1" noProof="0" dirty="0">
              <a:latin typeface="Century Gothic" pitchFamily="34" charset="0"/>
            </a:rPr>
            <a:t>Different structures</a:t>
          </a:r>
        </a:p>
      </dgm:t>
    </dgm:pt>
    <dgm:pt modelId="{6445DB00-A0C1-46B6-8956-056A523B3012}" type="parTrans" cxnId="{AAA4B19F-0AAB-4EB3-8430-4F65262814A3}">
      <dgm:prSet/>
      <dgm:spPr/>
      <dgm:t>
        <a:bodyPr/>
        <a:lstStyle/>
        <a:p>
          <a:endParaRPr lang="it-IT">
            <a:latin typeface="Century Gothic" pitchFamily="34" charset="0"/>
          </a:endParaRPr>
        </a:p>
      </dgm:t>
    </dgm:pt>
    <dgm:pt modelId="{8BDA1B46-E6EF-494F-840B-E36EF5243862}" type="sibTrans" cxnId="{AAA4B19F-0AAB-4EB3-8430-4F65262814A3}">
      <dgm:prSet/>
      <dgm:spPr/>
      <dgm:t>
        <a:bodyPr/>
        <a:lstStyle/>
        <a:p>
          <a:endParaRPr lang="it-IT">
            <a:latin typeface="Century Gothic" pitchFamily="34" charset="0"/>
          </a:endParaRPr>
        </a:p>
      </dgm:t>
    </dgm:pt>
    <dgm:pt modelId="{1DC6D202-6FBB-46B1-9D96-105E3D90451E}">
      <dgm:prSet phldrT="[Testo]" custT="1"/>
      <dgm:spPr/>
      <dgm:t>
        <a:bodyPr/>
        <a:lstStyle/>
        <a:p>
          <a:r>
            <a:rPr lang="en-GB" sz="2000" b="1" noProof="0" dirty="0">
              <a:latin typeface="Century Gothic" pitchFamily="34" charset="0"/>
            </a:rPr>
            <a:t>Decision-making process</a:t>
          </a:r>
        </a:p>
      </dgm:t>
    </dgm:pt>
    <dgm:pt modelId="{DF5C929A-1E8A-46DC-8D8D-6867B0A23FF1}" type="parTrans" cxnId="{75FA687D-3A44-4CE2-9230-411078ED60E2}">
      <dgm:prSet/>
      <dgm:spPr/>
      <dgm:t>
        <a:bodyPr/>
        <a:lstStyle/>
        <a:p>
          <a:endParaRPr lang="it-IT">
            <a:latin typeface="Century Gothic" pitchFamily="34" charset="0"/>
          </a:endParaRPr>
        </a:p>
      </dgm:t>
    </dgm:pt>
    <dgm:pt modelId="{7A09FB93-8086-4432-9182-90F4F2C3A4EE}" type="sibTrans" cxnId="{75FA687D-3A44-4CE2-9230-411078ED60E2}">
      <dgm:prSet/>
      <dgm:spPr/>
      <dgm:t>
        <a:bodyPr/>
        <a:lstStyle/>
        <a:p>
          <a:endParaRPr lang="it-IT">
            <a:latin typeface="Century Gothic" pitchFamily="34" charset="0"/>
          </a:endParaRPr>
        </a:p>
      </dgm:t>
    </dgm:pt>
    <dgm:pt modelId="{EDB69387-1D14-4F66-8DDB-D46A1F36F9CA}">
      <dgm:prSet phldrT="[Testo]" custT="1"/>
      <dgm:spPr/>
      <dgm:t>
        <a:bodyPr/>
        <a:lstStyle/>
        <a:p>
          <a:r>
            <a:rPr lang="en-GB" sz="2000" b="1" noProof="0" dirty="0">
              <a:latin typeface="Century Gothic" pitchFamily="34" charset="0"/>
            </a:rPr>
            <a:t>Culture</a:t>
          </a:r>
        </a:p>
      </dgm:t>
    </dgm:pt>
    <dgm:pt modelId="{AD27E481-E372-4A2B-B600-9A5D31E73B3C}" type="parTrans" cxnId="{36C21B5E-7E22-4AF3-8488-D349B0739121}">
      <dgm:prSet/>
      <dgm:spPr/>
      <dgm:t>
        <a:bodyPr/>
        <a:lstStyle/>
        <a:p>
          <a:endParaRPr lang="it-IT">
            <a:latin typeface="Century Gothic" pitchFamily="34" charset="0"/>
          </a:endParaRPr>
        </a:p>
      </dgm:t>
    </dgm:pt>
    <dgm:pt modelId="{C3D99524-A8C1-4F8E-95C8-95694336B9ED}" type="sibTrans" cxnId="{36C21B5E-7E22-4AF3-8488-D349B0739121}">
      <dgm:prSet/>
      <dgm:spPr/>
      <dgm:t>
        <a:bodyPr/>
        <a:lstStyle/>
        <a:p>
          <a:endParaRPr lang="it-IT">
            <a:latin typeface="Century Gothic" pitchFamily="34" charset="0"/>
          </a:endParaRPr>
        </a:p>
      </dgm:t>
    </dgm:pt>
    <dgm:pt modelId="{24BB7AD4-50DF-459F-8D9B-8B8A6E0C3B1E}">
      <dgm:prSet phldrT="[Testo]" custT="1"/>
      <dgm:spPr/>
      <dgm:t>
        <a:bodyPr/>
        <a:lstStyle/>
        <a:p>
          <a:r>
            <a:rPr lang="en-GB" sz="2000" b="1" noProof="0" dirty="0">
              <a:latin typeface="Century Gothic" pitchFamily="34" charset="0"/>
            </a:rPr>
            <a:t>Belief systems</a:t>
          </a:r>
        </a:p>
      </dgm:t>
    </dgm:pt>
    <dgm:pt modelId="{EA326615-EE4C-47CF-8086-86DF13532395}" type="parTrans" cxnId="{01CE216B-C98F-4223-AD1C-5EF38A30283B}">
      <dgm:prSet/>
      <dgm:spPr/>
      <dgm:t>
        <a:bodyPr/>
        <a:lstStyle/>
        <a:p>
          <a:endParaRPr lang="it-IT">
            <a:latin typeface="Century Gothic" pitchFamily="34" charset="0"/>
          </a:endParaRPr>
        </a:p>
      </dgm:t>
    </dgm:pt>
    <dgm:pt modelId="{256A8087-1F16-40E1-90D0-7CC8DADBBCB0}" type="sibTrans" cxnId="{01CE216B-C98F-4223-AD1C-5EF38A30283B}">
      <dgm:prSet/>
      <dgm:spPr/>
      <dgm:t>
        <a:bodyPr/>
        <a:lstStyle/>
        <a:p>
          <a:endParaRPr lang="it-IT">
            <a:latin typeface="Century Gothic" pitchFamily="34" charset="0"/>
          </a:endParaRPr>
        </a:p>
      </dgm:t>
    </dgm:pt>
    <dgm:pt modelId="{D4766051-9B4F-430C-B0E8-864AD7E3381F}">
      <dgm:prSet phldrT="[Testo]" custT="1"/>
      <dgm:spPr/>
      <dgm:t>
        <a:bodyPr/>
        <a:lstStyle/>
        <a:p>
          <a:r>
            <a:rPr lang="en-GB" sz="2000" b="1" noProof="0" dirty="0">
              <a:latin typeface="Century Gothic" pitchFamily="34" charset="0"/>
            </a:rPr>
            <a:t>Rules and procedures</a:t>
          </a:r>
        </a:p>
      </dgm:t>
    </dgm:pt>
    <dgm:pt modelId="{BF6FAF71-6102-41B6-847B-9DFE741C1C19}" type="parTrans" cxnId="{7664DA9C-C3A5-419D-8B7B-603E033A6BD3}">
      <dgm:prSet/>
      <dgm:spPr/>
      <dgm:t>
        <a:bodyPr/>
        <a:lstStyle/>
        <a:p>
          <a:endParaRPr lang="it-IT">
            <a:latin typeface="Century Gothic" pitchFamily="34" charset="0"/>
          </a:endParaRPr>
        </a:p>
      </dgm:t>
    </dgm:pt>
    <dgm:pt modelId="{B38208C7-C959-4C19-B91B-3F6F9F7E54EC}" type="sibTrans" cxnId="{7664DA9C-C3A5-419D-8B7B-603E033A6BD3}">
      <dgm:prSet/>
      <dgm:spPr/>
      <dgm:t>
        <a:bodyPr/>
        <a:lstStyle/>
        <a:p>
          <a:endParaRPr lang="it-IT">
            <a:latin typeface="Century Gothic" pitchFamily="34" charset="0"/>
          </a:endParaRPr>
        </a:p>
      </dgm:t>
    </dgm:pt>
    <dgm:pt modelId="{1B58E0A4-85E0-8741-995C-91183D6111B6}" type="pres">
      <dgm:prSet presAssocID="{2B474D39-C34D-4C8F-A343-E0F2001442D3}" presName="Name0" presStyleCnt="0">
        <dgm:presLayoutVars>
          <dgm:dir/>
          <dgm:resizeHandles/>
        </dgm:presLayoutVars>
      </dgm:prSet>
      <dgm:spPr/>
      <dgm:t>
        <a:bodyPr/>
        <a:lstStyle/>
        <a:p>
          <a:endParaRPr lang="fr-FR"/>
        </a:p>
      </dgm:t>
    </dgm:pt>
    <dgm:pt modelId="{1EB95E30-F118-C446-81F7-5B3D54DE346B}" type="pres">
      <dgm:prSet presAssocID="{06AEA711-B05A-4267-A0FE-75C53BB9466E}" presName="compNode" presStyleCnt="0"/>
      <dgm:spPr/>
    </dgm:pt>
    <dgm:pt modelId="{4D1633C4-A97E-C84D-805A-34A5ADEE2C38}" type="pres">
      <dgm:prSet presAssocID="{06AEA711-B05A-4267-A0FE-75C53BB9466E}" presName="dummyConnPt" presStyleCnt="0"/>
      <dgm:spPr/>
    </dgm:pt>
    <dgm:pt modelId="{911B495D-4126-9E4F-9EFA-1BA1A832F8FB}" type="pres">
      <dgm:prSet presAssocID="{06AEA711-B05A-4267-A0FE-75C53BB9466E}" presName="node" presStyleLbl="node1" presStyleIdx="0" presStyleCnt="8">
        <dgm:presLayoutVars>
          <dgm:bulletEnabled val="1"/>
        </dgm:presLayoutVars>
      </dgm:prSet>
      <dgm:spPr/>
      <dgm:t>
        <a:bodyPr/>
        <a:lstStyle/>
        <a:p>
          <a:endParaRPr lang="fr-FR"/>
        </a:p>
      </dgm:t>
    </dgm:pt>
    <dgm:pt modelId="{1ECB42AB-26B9-324F-8E3E-F1535D0AB485}" type="pres">
      <dgm:prSet presAssocID="{9B6896FE-709A-4116-A9F8-6167DF93E9A9}" presName="sibTrans" presStyleLbl="bgSibTrans2D1" presStyleIdx="0" presStyleCnt="7"/>
      <dgm:spPr/>
      <dgm:t>
        <a:bodyPr/>
        <a:lstStyle/>
        <a:p>
          <a:endParaRPr lang="fr-FR"/>
        </a:p>
      </dgm:t>
    </dgm:pt>
    <dgm:pt modelId="{D7891F25-25AD-5A43-9B57-B1A22A3EF116}" type="pres">
      <dgm:prSet presAssocID="{98BECF0D-4F48-4B4D-9DE7-DB0361B7B01F}" presName="compNode" presStyleCnt="0"/>
      <dgm:spPr/>
    </dgm:pt>
    <dgm:pt modelId="{1D76FAE2-D905-1D4C-89CE-1DBC7DC1696D}" type="pres">
      <dgm:prSet presAssocID="{98BECF0D-4F48-4B4D-9DE7-DB0361B7B01F}" presName="dummyConnPt" presStyleCnt="0"/>
      <dgm:spPr/>
    </dgm:pt>
    <dgm:pt modelId="{6AA03197-B8D0-4F46-A787-E8EDB501C55D}" type="pres">
      <dgm:prSet presAssocID="{98BECF0D-4F48-4B4D-9DE7-DB0361B7B01F}" presName="node" presStyleLbl="node1" presStyleIdx="1" presStyleCnt="8">
        <dgm:presLayoutVars>
          <dgm:bulletEnabled val="1"/>
        </dgm:presLayoutVars>
      </dgm:prSet>
      <dgm:spPr/>
      <dgm:t>
        <a:bodyPr/>
        <a:lstStyle/>
        <a:p>
          <a:endParaRPr lang="fr-FR"/>
        </a:p>
      </dgm:t>
    </dgm:pt>
    <dgm:pt modelId="{9EC19F7E-949C-794A-9AAE-50B95A7B977D}" type="pres">
      <dgm:prSet presAssocID="{5E50A2CD-838D-4DE2-8CA3-F7C9D787978E}" presName="sibTrans" presStyleLbl="bgSibTrans2D1" presStyleIdx="1" presStyleCnt="7"/>
      <dgm:spPr/>
      <dgm:t>
        <a:bodyPr/>
        <a:lstStyle/>
        <a:p>
          <a:endParaRPr lang="fr-FR"/>
        </a:p>
      </dgm:t>
    </dgm:pt>
    <dgm:pt modelId="{9ADE999B-911E-294C-97E1-9DCB10779DFF}" type="pres">
      <dgm:prSet presAssocID="{85D9A085-9E7D-4C4B-BEBA-2CD8E24D77B5}" presName="compNode" presStyleCnt="0"/>
      <dgm:spPr/>
    </dgm:pt>
    <dgm:pt modelId="{0E4FC771-D113-EF41-A7EF-E9F0C7F8C6FF}" type="pres">
      <dgm:prSet presAssocID="{85D9A085-9E7D-4C4B-BEBA-2CD8E24D77B5}" presName="dummyConnPt" presStyleCnt="0"/>
      <dgm:spPr/>
    </dgm:pt>
    <dgm:pt modelId="{F32C0FC6-184E-4241-A6D3-1782DDC48FEA}" type="pres">
      <dgm:prSet presAssocID="{85D9A085-9E7D-4C4B-BEBA-2CD8E24D77B5}" presName="node" presStyleLbl="node1" presStyleIdx="2" presStyleCnt="8">
        <dgm:presLayoutVars>
          <dgm:bulletEnabled val="1"/>
        </dgm:presLayoutVars>
      </dgm:prSet>
      <dgm:spPr/>
      <dgm:t>
        <a:bodyPr/>
        <a:lstStyle/>
        <a:p>
          <a:endParaRPr lang="fr-FR"/>
        </a:p>
      </dgm:t>
    </dgm:pt>
    <dgm:pt modelId="{E26FFC9D-FD35-0E43-A5A9-12B06324213C}" type="pres">
      <dgm:prSet presAssocID="{6F6E6DF3-DFC5-4231-AD7F-11B3311627DA}" presName="sibTrans" presStyleLbl="bgSibTrans2D1" presStyleIdx="2" presStyleCnt="7"/>
      <dgm:spPr/>
      <dgm:t>
        <a:bodyPr/>
        <a:lstStyle/>
        <a:p>
          <a:endParaRPr lang="fr-FR"/>
        </a:p>
      </dgm:t>
    </dgm:pt>
    <dgm:pt modelId="{1F58D217-90FB-DF48-978D-712C77321174}" type="pres">
      <dgm:prSet presAssocID="{6AD10E40-4330-405E-BBA2-38765A867517}" presName="compNode" presStyleCnt="0"/>
      <dgm:spPr/>
    </dgm:pt>
    <dgm:pt modelId="{84013926-D951-3147-B591-ECCE38B5F9A7}" type="pres">
      <dgm:prSet presAssocID="{6AD10E40-4330-405E-BBA2-38765A867517}" presName="dummyConnPt" presStyleCnt="0"/>
      <dgm:spPr/>
    </dgm:pt>
    <dgm:pt modelId="{A2B4AA04-623C-494D-9DA4-DDD000281A69}" type="pres">
      <dgm:prSet presAssocID="{6AD10E40-4330-405E-BBA2-38765A867517}" presName="node" presStyleLbl="node1" presStyleIdx="3" presStyleCnt="8">
        <dgm:presLayoutVars>
          <dgm:bulletEnabled val="1"/>
        </dgm:presLayoutVars>
      </dgm:prSet>
      <dgm:spPr/>
      <dgm:t>
        <a:bodyPr/>
        <a:lstStyle/>
        <a:p>
          <a:endParaRPr lang="fr-FR"/>
        </a:p>
      </dgm:t>
    </dgm:pt>
    <dgm:pt modelId="{C44AFB7E-5ACC-FD49-BA59-5DD9A6BE1DD7}" type="pres">
      <dgm:prSet presAssocID="{8BDA1B46-E6EF-494F-840B-E36EF5243862}" presName="sibTrans" presStyleLbl="bgSibTrans2D1" presStyleIdx="3" presStyleCnt="7"/>
      <dgm:spPr/>
      <dgm:t>
        <a:bodyPr/>
        <a:lstStyle/>
        <a:p>
          <a:endParaRPr lang="fr-FR"/>
        </a:p>
      </dgm:t>
    </dgm:pt>
    <dgm:pt modelId="{43A5682E-CFE5-1842-8B12-5AFDE11CB0D4}" type="pres">
      <dgm:prSet presAssocID="{1DC6D202-6FBB-46B1-9D96-105E3D90451E}" presName="compNode" presStyleCnt="0"/>
      <dgm:spPr/>
    </dgm:pt>
    <dgm:pt modelId="{6B42BFFB-D3F8-DB48-A37A-1073036739B7}" type="pres">
      <dgm:prSet presAssocID="{1DC6D202-6FBB-46B1-9D96-105E3D90451E}" presName="dummyConnPt" presStyleCnt="0"/>
      <dgm:spPr/>
    </dgm:pt>
    <dgm:pt modelId="{71893A45-8BF4-D64C-9289-599E727F547A}" type="pres">
      <dgm:prSet presAssocID="{1DC6D202-6FBB-46B1-9D96-105E3D90451E}" presName="node" presStyleLbl="node1" presStyleIdx="4" presStyleCnt="8">
        <dgm:presLayoutVars>
          <dgm:bulletEnabled val="1"/>
        </dgm:presLayoutVars>
      </dgm:prSet>
      <dgm:spPr/>
      <dgm:t>
        <a:bodyPr/>
        <a:lstStyle/>
        <a:p>
          <a:endParaRPr lang="fr-FR"/>
        </a:p>
      </dgm:t>
    </dgm:pt>
    <dgm:pt modelId="{953B386C-F0BB-964C-A686-E0AF1BA08918}" type="pres">
      <dgm:prSet presAssocID="{7A09FB93-8086-4432-9182-90F4F2C3A4EE}" presName="sibTrans" presStyleLbl="bgSibTrans2D1" presStyleIdx="4" presStyleCnt="7"/>
      <dgm:spPr/>
      <dgm:t>
        <a:bodyPr/>
        <a:lstStyle/>
        <a:p>
          <a:endParaRPr lang="fr-FR"/>
        </a:p>
      </dgm:t>
    </dgm:pt>
    <dgm:pt modelId="{40FD63EC-01C0-A44C-9A26-82C64F3C2113}" type="pres">
      <dgm:prSet presAssocID="{EDB69387-1D14-4F66-8DDB-D46A1F36F9CA}" presName="compNode" presStyleCnt="0"/>
      <dgm:spPr/>
    </dgm:pt>
    <dgm:pt modelId="{3840D15C-C72B-7A47-A302-200606528F50}" type="pres">
      <dgm:prSet presAssocID="{EDB69387-1D14-4F66-8DDB-D46A1F36F9CA}" presName="dummyConnPt" presStyleCnt="0"/>
      <dgm:spPr/>
    </dgm:pt>
    <dgm:pt modelId="{22D88FBC-D1CC-CB47-AAC6-97936D849FDE}" type="pres">
      <dgm:prSet presAssocID="{EDB69387-1D14-4F66-8DDB-D46A1F36F9CA}" presName="node" presStyleLbl="node1" presStyleIdx="5" presStyleCnt="8">
        <dgm:presLayoutVars>
          <dgm:bulletEnabled val="1"/>
        </dgm:presLayoutVars>
      </dgm:prSet>
      <dgm:spPr/>
      <dgm:t>
        <a:bodyPr/>
        <a:lstStyle/>
        <a:p>
          <a:endParaRPr lang="fr-FR"/>
        </a:p>
      </dgm:t>
    </dgm:pt>
    <dgm:pt modelId="{D4DFA315-97D2-A242-ABA3-FA3389CE6279}" type="pres">
      <dgm:prSet presAssocID="{C3D99524-A8C1-4F8E-95C8-95694336B9ED}" presName="sibTrans" presStyleLbl="bgSibTrans2D1" presStyleIdx="5" presStyleCnt="7"/>
      <dgm:spPr/>
      <dgm:t>
        <a:bodyPr/>
        <a:lstStyle/>
        <a:p>
          <a:endParaRPr lang="fr-FR"/>
        </a:p>
      </dgm:t>
    </dgm:pt>
    <dgm:pt modelId="{3C662050-700C-DE46-8D7D-C21415896B71}" type="pres">
      <dgm:prSet presAssocID="{24BB7AD4-50DF-459F-8D9B-8B8A6E0C3B1E}" presName="compNode" presStyleCnt="0"/>
      <dgm:spPr/>
    </dgm:pt>
    <dgm:pt modelId="{D544ECB8-CB56-814D-82D1-483BF470379E}" type="pres">
      <dgm:prSet presAssocID="{24BB7AD4-50DF-459F-8D9B-8B8A6E0C3B1E}" presName="dummyConnPt" presStyleCnt="0"/>
      <dgm:spPr/>
    </dgm:pt>
    <dgm:pt modelId="{E0223508-4FB0-564B-8711-4B28775FB234}" type="pres">
      <dgm:prSet presAssocID="{24BB7AD4-50DF-459F-8D9B-8B8A6E0C3B1E}" presName="node" presStyleLbl="node1" presStyleIdx="6" presStyleCnt="8">
        <dgm:presLayoutVars>
          <dgm:bulletEnabled val="1"/>
        </dgm:presLayoutVars>
      </dgm:prSet>
      <dgm:spPr/>
      <dgm:t>
        <a:bodyPr/>
        <a:lstStyle/>
        <a:p>
          <a:endParaRPr lang="fr-FR"/>
        </a:p>
      </dgm:t>
    </dgm:pt>
    <dgm:pt modelId="{82C409D3-CC02-5F47-83AF-18F9487776D4}" type="pres">
      <dgm:prSet presAssocID="{256A8087-1F16-40E1-90D0-7CC8DADBBCB0}" presName="sibTrans" presStyleLbl="bgSibTrans2D1" presStyleIdx="6" presStyleCnt="7"/>
      <dgm:spPr/>
      <dgm:t>
        <a:bodyPr/>
        <a:lstStyle/>
        <a:p>
          <a:endParaRPr lang="fr-FR"/>
        </a:p>
      </dgm:t>
    </dgm:pt>
    <dgm:pt modelId="{9B25F9D9-7973-4B49-9BB5-28219826E761}" type="pres">
      <dgm:prSet presAssocID="{D4766051-9B4F-430C-B0E8-864AD7E3381F}" presName="compNode" presStyleCnt="0"/>
      <dgm:spPr/>
    </dgm:pt>
    <dgm:pt modelId="{D8E60CCB-AFCF-E245-91C9-BE60FF9722A8}" type="pres">
      <dgm:prSet presAssocID="{D4766051-9B4F-430C-B0E8-864AD7E3381F}" presName="dummyConnPt" presStyleCnt="0"/>
      <dgm:spPr/>
    </dgm:pt>
    <dgm:pt modelId="{64B4F36B-14C5-9044-8A0D-AAA9508F5431}" type="pres">
      <dgm:prSet presAssocID="{D4766051-9B4F-430C-B0E8-864AD7E3381F}" presName="node" presStyleLbl="node1" presStyleIdx="7" presStyleCnt="8">
        <dgm:presLayoutVars>
          <dgm:bulletEnabled val="1"/>
        </dgm:presLayoutVars>
      </dgm:prSet>
      <dgm:spPr/>
      <dgm:t>
        <a:bodyPr/>
        <a:lstStyle/>
        <a:p>
          <a:endParaRPr lang="fr-FR"/>
        </a:p>
      </dgm:t>
    </dgm:pt>
  </dgm:ptLst>
  <dgm:cxnLst>
    <dgm:cxn modelId="{01CE216B-C98F-4223-AD1C-5EF38A30283B}" srcId="{2B474D39-C34D-4C8F-A343-E0F2001442D3}" destId="{24BB7AD4-50DF-459F-8D9B-8B8A6E0C3B1E}" srcOrd="6" destOrd="0" parTransId="{EA326615-EE4C-47CF-8086-86DF13532395}" sibTransId="{256A8087-1F16-40E1-90D0-7CC8DADBBCB0}"/>
    <dgm:cxn modelId="{FA9B635C-87ED-492B-B32F-A843AD351147}" type="presOf" srcId="{85D9A085-9E7D-4C4B-BEBA-2CD8E24D77B5}" destId="{F32C0FC6-184E-4241-A6D3-1782DDC48FEA}" srcOrd="0" destOrd="0" presId="urn:microsoft.com/office/officeart/2005/8/layout/bProcess4"/>
    <dgm:cxn modelId="{C5B5A6D0-6D8B-4AD5-985C-63C48CBE9FAF}" type="presOf" srcId="{D4766051-9B4F-430C-B0E8-864AD7E3381F}" destId="{64B4F36B-14C5-9044-8A0D-AAA9508F5431}" srcOrd="0" destOrd="0" presId="urn:microsoft.com/office/officeart/2005/8/layout/bProcess4"/>
    <dgm:cxn modelId="{F642D135-4227-4E51-A34E-49D36CE2FB2D}" srcId="{2B474D39-C34D-4C8F-A343-E0F2001442D3}" destId="{98BECF0D-4F48-4B4D-9DE7-DB0361B7B01F}" srcOrd="1" destOrd="0" parTransId="{C99A1139-7A79-4958-9534-48CEB0CBE7B0}" sibTransId="{5E50A2CD-838D-4DE2-8CA3-F7C9D787978E}"/>
    <dgm:cxn modelId="{111F4E75-8572-40CB-98E8-823D5514FBDC}" srcId="{2B474D39-C34D-4C8F-A343-E0F2001442D3}" destId="{06AEA711-B05A-4267-A0FE-75C53BB9466E}" srcOrd="0" destOrd="0" parTransId="{AE1A5B75-CBA5-47CB-B2A7-225EF5A60B93}" sibTransId="{9B6896FE-709A-4116-A9F8-6167DF93E9A9}"/>
    <dgm:cxn modelId="{5F933249-8116-4D62-853C-7356C6874D7C}" type="presOf" srcId="{5E50A2CD-838D-4DE2-8CA3-F7C9D787978E}" destId="{9EC19F7E-949C-794A-9AAE-50B95A7B977D}" srcOrd="0" destOrd="0" presId="urn:microsoft.com/office/officeart/2005/8/layout/bProcess4"/>
    <dgm:cxn modelId="{5AFFDEAE-A292-44EA-99D4-3491FBA1037E}" type="presOf" srcId="{24BB7AD4-50DF-459F-8D9B-8B8A6E0C3B1E}" destId="{E0223508-4FB0-564B-8711-4B28775FB234}" srcOrd="0" destOrd="0" presId="urn:microsoft.com/office/officeart/2005/8/layout/bProcess4"/>
    <dgm:cxn modelId="{33E1B449-3655-4CA4-81ED-FC4B16398631}" type="presOf" srcId="{98BECF0D-4F48-4B4D-9DE7-DB0361B7B01F}" destId="{6AA03197-B8D0-4F46-A787-E8EDB501C55D}" srcOrd="0" destOrd="0" presId="urn:microsoft.com/office/officeart/2005/8/layout/bProcess4"/>
    <dgm:cxn modelId="{AAA4B19F-0AAB-4EB3-8430-4F65262814A3}" srcId="{2B474D39-C34D-4C8F-A343-E0F2001442D3}" destId="{6AD10E40-4330-405E-BBA2-38765A867517}" srcOrd="3" destOrd="0" parTransId="{6445DB00-A0C1-46B6-8956-056A523B3012}" sibTransId="{8BDA1B46-E6EF-494F-840B-E36EF5243862}"/>
    <dgm:cxn modelId="{6C172882-36C7-4EA5-83D9-B275D5D16760}" type="presOf" srcId="{06AEA711-B05A-4267-A0FE-75C53BB9466E}" destId="{911B495D-4126-9E4F-9EFA-1BA1A832F8FB}" srcOrd="0" destOrd="0" presId="urn:microsoft.com/office/officeart/2005/8/layout/bProcess4"/>
    <dgm:cxn modelId="{62391B25-D845-4F10-9677-661E3604385E}" srcId="{2B474D39-C34D-4C8F-A343-E0F2001442D3}" destId="{85D9A085-9E7D-4C4B-BEBA-2CD8E24D77B5}" srcOrd="2" destOrd="0" parTransId="{C40FDC4F-F1DE-4946-8721-0CA3F385A229}" sibTransId="{6F6E6DF3-DFC5-4231-AD7F-11B3311627DA}"/>
    <dgm:cxn modelId="{20E64CB5-E491-4CB6-AEE3-F51A634CC0FB}" type="presOf" srcId="{C3D99524-A8C1-4F8E-95C8-95694336B9ED}" destId="{D4DFA315-97D2-A242-ABA3-FA3389CE6279}" srcOrd="0" destOrd="0" presId="urn:microsoft.com/office/officeart/2005/8/layout/bProcess4"/>
    <dgm:cxn modelId="{52147039-23B4-44AF-B2F7-BD4311EA5D5C}" type="presOf" srcId="{2B474D39-C34D-4C8F-A343-E0F2001442D3}" destId="{1B58E0A4-85E0-8741-995C-91183D6111B6}" srcOrd="0" destOrd="0" presId="urn:microsoft.com/office/officeart/2005/8/layout/bProcess4"/>
    <dgm:cxn modelId="{7E5C3834-1A0C-4CD8-9494-07AF0FDAB3D7}" type="presOf" srcId="{256A8087-1F16-40E1-90D0-7CC8DADBBCB0}" destId="{82C409D3-CC02-5F47-83AF-18F9487776D4}" srcOrd="0" destOrd="0" presId="urn:microsoft.com/office/officeart/2005/8/layout/bProcess4"/>
    <dgm:cxn modelId="{6C05D5D8-02B9-44FD-826E-55D25C88ED29}" type="presOf" srcId="{7A09FB93-8086-4432-9182-90F4F2C3A4EE}" destId="{953B386C-F0BB-964C-A686-E0AF1BA08918}" srcOrd="0" destOrd="0" presId="urn:microsoft.com/office/officeart/2005/8/layout/bProcess4"/>
    <dgm:cxn modelId="{7BA0E646-5FC1-49A4-96F3-A575F0BA0AAB}" type="presOf" srcId="{1DC6D202-6FBB-46B1-9D96-105E3D90451E}" destId="{71893A45-8BF4-D64C-9289-599E727F547A}" srcOrd="0" destOrd="0" presId="urn:microsoft.com/office/officeart/2005/8/layout/bProcess4"/>
    <dgm:cxn modelId="{845AA39B-E08C-44CD-8011-A94D782F230F}" type="presOf" srcId="{6F6E6DF3-DFC5-4231-AD7F-11B3311627DA}" destId="{E26FFC9D-FD35-0E43-A5A9-12B06324213C}" srcOrd="0" destOrd="0" presId="urn:microsoft.com/office/officeart/2005/8/layout/bProcess4"/>
    <dgm:cxn modelId="{558662E8-2F5D-4FC9-93BA-C98E20201122}" type="presOf" srcId="{8BDA1B46-E6EF-494F-840B-E36EF5243862}" destId="{C44AFB7E-5ACC-FD49-BA59-5DD9A6BE1DD7}" srcOrd="0" destOrd="0" presId="urn:microsoft.com/office/officeart/2005/8/layout/bProcess4"/>
    <dgm:cxn modelId="{14B74D93-3986-4027-A7E5-BE9280E491E7}" type="presOf" srcId="{6AD10E40-4330-405E-BBA2-38765A867517}" destId="{A2B4AA04-623C-494D-9DA4-DDD000281A69}" srcOrd="0" destOrd="0" presId="urn:microsoft.com/office/officeart/2005/8/layout/bProcess4"/>
    <dgm:cxn modelId="{327F021B-062B-4C9D-8A6C-E0F31C08F9E4}" type="presOf" srcId="{9B6896FE-709A-4116-A9F8-6167DF93E9A9}" destId="{1ECB42AB-26B9-324F-8E3E-F1535D0AB485}" srcOrd="0" destOrd="0" presId="urn:microsoft.com/office/officeart/2005/8/layout/bProcess4"/>
    <dgm:cxn modelId="{7664DA9C-C3A5-419D-8B7B-603E033A6BD3}" srcId="{2B474D39-C34D-4C8F-A343-E0F2001442D3}" destId="{D4766051-9B4F-430C-B0E8-864AD7E3381F}" srcOrd="7" destOrd="0" parTransId="{BF6FAF71-6102-41B6-847B-9DFE741C1C19}" sibTransId="{B38208C7-C959-4C19-B91B-3F6F9F7E54EC}"/>
    <dgm:cxn modelId="{75FA687D-3A44-4CE2-9230-411078ED60E2}" srcId="{2B474D39-C34D-4C8F-A343-E0F2001442D3}" destId="{1DC6D202-6FBB-46B1-9D96-105E3D90451E}" srcOrd="4" destOrd="0" parTransId="{DF5C929A-1E8A-46DC-8D8D-6867B0A23FF1}" sibTransId="{7A09FB93-8086-4432-9182-90F4F2C3A4EE}"/>
    <dgm:cxn modelId="{6A99FD78-7553-4B43-AD49-0649B55C9CE0}" type="presOf" srcId="{EDB69387-1D14-4F66-8DDB-D46A1F36F9CA}" destId="{22D88FBC-D1CC-CB47-AAC6-97936D849FDE}" srcOrd="0" destOrd="0" presId="urn:microsoft.com/office/officeart/2005/8/layout/bProcess4"/>
    <dgm:cxn modelId="{36C21B5E-7E22-4AF3-8488-D349B0739121}" srcId="{2B474D39-C34D-4C8F-A343-E0F2001442D3}" destId="{EDB69387-1D14-4F66-8DDB-D46A1F36F9CA}" srcOrd="5" destOrd="0" parTransId="{AD27E481-E372-4A2B-B600-9A5D31E73B3C}" sibTransId="{C3D99524-A8C1-4F8E-95C8-95694336B9ED}"/>
    <dgm:cxn modelId="{8BB60902-21B7-4169-B72B-07D0C48874FF}" type="presParOf" srcId="{1B58E0A4-85E0-8741-995C-91183D6111B6}" destId="{1EB95E30-F118-C446-81F7-5B3D54DE346B}" srcOrd="0" destOrd="0" presId="urn:microsoft.com/office/officeart/2005/8/layout/bProcess4"/>
    <dgm:cxn modelId="{497F2587-5D51-4F45-ACDF-EEF8A18AE9E6}" type="presParOf" srcId="{1EB95E30-F118-C446-81F7-5B3D54DE346B}" destId="{4D1633C4-A97E-C84D-805A-34A5ADEE2C38}" srcOrd="0" destOrd="0" presId="urn:microsoft.com/office/officeart/2005/8/layout/bProcess4"/>
    <dgm:cxn modelId="{4B62B285-9A8B-4664-BACE-BB456074B757}" type="presParOf" srcId="{1EB95E30-F118-C446-81F7-5B3D54DE346B}" destId="{911B495D-4126-9E4F-9EFA-1BA1A832F8FB}" srcOrd="1" destOrd="0" presId="urn:microsoft.com/office/officeart/2005/8/layout/bProcess4"/>
    <dgm:cxn modelId="{9D952560-9E05-48AA-BB95-1EE0B4AB5AE7}" type="presParOf" srcId="{1B58E0A4-85E0-8741-995C-91183D6111B6}" destId="{1ECB42AB-26B9-324F-8E3E-F1535D0AB485}" srcOrd="1" destOrd="0" presId="urn:microsoft.com/office/officeart/2005/8/layout/bProcess4"/>
    <dgm:cxn modelId="{F83AE388-4916-43C9-BEEC-EF01C83525DE}" type="presParOf" srcId="{1B58E0A4-85E0-8741-995C-91183D6111B6}" destId="{D7891F25-25AD-5A43-9B57-B1A22A3EF116}" srcOrd="2" destOrd="0" presId="urn:microsoft.com/office/officeart/2005/8/layout/bProcess4"/>
    <dgm:cxn modelId="{42C1C8DC-28A1-4BBC-9DEF-BB81E0AE534C}" type="presParOf" srcId="{D7891F25-25AD-5A43-9B57-B1A22A3EF116}" destId="{1D76FAE2-D905-1D4C-89CE-1DBC7DC1696D}" srcOrd="0" destOrd="0" presId="urn:microsoft.com/office/officeart/2005/8/layout/bProcess4"/>
    <dgm:cxn modelId="{061E2AF0-8D17-4402-B47C-36B1F2A66C4E}" type="presParOf" srcId="{D7891F25-25AD-5A43-9B57-B1A22A3EF116}" destId="{6AA03197-B8D0-4F46-A787-E8EDB501C55D}" srcOrd="1" destOrd="0" presId="urn:microsoft.com/office/officeart/2005/8/layout/bProcess4"/>
    <dgm:cxn modelId="{20058DD2-0E0E-45F0-B18A-CE776EA38917}" type="presParOf" srcId="{1B58E0A4-85E0-8741-995C-91183D6111B6}" destId="{9EC19F7E-949C-794A-9AAE-50B95A7B977D}" srcOrd="3" destOrd="0" presId="urn:microsoft.com/office/officeart/2005/8/layout/bProcess4"/>
    <dgm:cxn modelId="{E020443B-3AB1-4D0E-A719-B0F23DFB1C4F}" type="presParOf" srcId="{1B58E0A4-85E0-8741-995C-91183D6111B6}" destId="{9ADE999B-911E-294C-97E1-9DCB10779DFF}" srcOrd="4" destOrd="0" presId="urn:microsoft.com/office/officeart/2005/8/layout/bProcess4"/>
    <dgm:cxn modelId="{63EE8486-CA21-4BB0-BA26-DD8FA3EA483E}" type="presParOf" srcId="{9ADE999B-911E-294C-97E1-9DCB10779DFF}" destId="{0E4FC771-D113-EF41-A7EF-E9F0C7F8C6FF}" srcOrd="0" destOrd="0" presId="urn:microsoft.com/office/officeart/2005/8/layout/bProcess4"/>
    <dgm:cxn modelId="{D58C6CA8-B5F1-41B4-8D16-A26748F508FA}" type="presParOf" srcId="{9ADE999B-911E-294C-97E1-9DCB10779DFF}" destId="{F32C0FC6-184E-4241-A6D3-1782DDC48FEA}" srcOrd="1" destOrd="0" presId="urn:microsoft.com/office/officeart/2005/8/layout/bProcess4"/>
    <dgm:cxn modelId="{6D2E6068-936B-4BFE-B595-C20698D986BB}" type="presParOf" srcId="{1B58E0A4-85E0-8741-995C-91183D6111B6}" destId="{E26FFC9D-FD35-0E43-A5A9-12B06324213C}" srcOrd="5" destOrd="0" presId="urn:microsoft.com/office/officeart/2005/8/layout/bProcess4"/>
    <dgm:cxn modelId="{467B8483-0BE5-4FCB-B3F3-A5E1B568D6D0}" type="presParOf" srcId="{1B58E0A4-85E0-8741-995C-91183D6111B6}" destId="{1F58D217-90FB-DF48-978D-712C77321174}" srcOrd="6" destOrd="0" presId="urn:microsoft.com/office/officeart/2005/8/layout/bProcess4"/>
    <dgm:cxn modelId="{CBE1DC35-0F0B-4929-B870-505752546430}" type="presParOf" srcId="{1F58D217-90FB-DF48-978D-712C77321174}" destId="{84013926-D951-3147-B591-ECCE38B5F9A7}" srcOrd="0" destOrd="0" presId="urn:microsoft.com/office/officeart/2005/8/layout/bProcess4"/>
    <dgm:cxn modelId="{00F16D62-E531-4E04-8853-ED0FC487F1C9}" type="presParOf" srcId="{1F58D217-90FB-DF48-978D-712C77321174}" destId="{A2B4AA04-623C-494D-9DA4-DDD000281A69}" srcOrd="1" destOrd="0" presId="urn:microsoft.com/office/officeart/2005/8/layout/bProcess4"/>
    <dgm:cxn modelId="{D1BFD017-2681-412E-A1F8-5DCF03D5671F}" type="presParOf" srcId="{1B58E0A4-85E0-8741-995C-91183D6111B6}" destId="{C44AFB7E-5ACC-FD49-BA59-5DD9A6BE1DD7}" srcOrd="7" destOrd="0" presId="urn:microsoft.com/office/officeart/2005/8/layout/bProcess4"/>
    <dgm:cxn modelId="{75B49225-ECDA-42A1-9EA0-E1E22FC93EF2}" type="presParOf" srcId="{1B58E0A4-85E0-8741-995C-91183D6111B6}" destId="{43A5682E-CFE5-1842-8B12-5AFDE11CB0D4}" srcOrd="8" destOrd="0" presId="urn:microsoft.com/office/officeart/2005/8/layout/bProcess4"/>
    <dgm:cxn modelId="{4AFA24D6-50AD-40E1-9DA2-0D2B40D97DF9}" type="presParOf" srcId="{43A5682E-CFE5-1842-8B12-5AFDE11CB0D4}" destId="{6B42BFFB-D3F8-DB48-A37A-1073036739B7}" srcOrd="0" destOrd="0" presId="urn:microsoft.com/office/officeart/2005/8/layout/bProcess4"/>
    <dgm:cxn modelId="{F9E9998B-E33C-41A1-BEBC-7184EA24EAC2}" type="presParOf" srcId="{43A5682E-CFE5-1842-8B12-5AFDE11CB0D4}" destId="{71893A45-8BF4-D64C-9289-599E727F547A}" srcOrd="1" destOrd="0" presId="urn:microsoft.com/office/officeart/2005/8/layout/bProcess4"/>
    <dgm:cxn modelId="{9C6B4F5D-67F6-4359-BD68-2131F6DA2E0D}" type="presParOf" srcId="{1B58E0A4-85E0-8741-995C-91183D6111B6}" destId="{953B386C-F0BB-964C-A686-E0AF1BA08918}" srcOrd="9" destOrd="0" presId="urn:microsoft.com/office/officeart/2005/8/layout/bProcess4"/>
    <dgm:cxn modelId="{5E3117BE-DEBF-4BEF-9CB6-012C016B4681}" type="presParOf" srcId="{1B58E0A4-85E0-8741-995C-91183D6111B6}" destId="{40FD63EC-01C0-A44C-9A26-82C64F3C2113}" srcOrd="10" destOrd="0" presId="urn:microsoft.com/office/officeart/2005/8/layout/bProcess4"/>
    <dgm:cxn modelId="{F5AC12BA-F19A-4EB0-A03D-812C503B7FEE}" type="presParOf" srcId="{40FD63EC-01C0-A44C-9A26-82C64F3C2113}" destId="{3840D15C-C72B-7A47-A302-200606528F50}" srcOrd="0" destOrd="0" presId="urn:microsoft.com/office/officeart/2005/8/layout/bProcess4"/>
    <dgm:cxn modelId="{7BFC4D69-5E15-4C9E-B2D7-F2FD3ADA26C1}" type="presParOf" srcId="{40FD63EC-01C0-A44C-9A26-82C64F3C2113}" destId="{22D88FBC-D1CC-CB47-AAC6-97936D849FDE}" srcOrd="1" destOrd="0" presId="urn:microsoft.com/office/officeart/2005/8/layout/bProcess4"/>
    <dgm:cxn modelId="{DC138BB1-1E34-4462-899C-703959EACE5F}" type="presParOf" srcId="{1B58E0A4-85E0-8741-995C-91183D6111B6}" destId="{D4DFA315-97D2-A242-ABA3-FA3389CE6279}" srcOrd="11" destOrd="0" presId="urn:microsoft.com/office/officeart/2005/8/layout/bProcess4"/>
    <dgm:cxn modelId="{B25BC155-94B1-4307-9D17-3304557E7080}" type="presParOf" srcId="{1B58E0A4-85E0-8741-995C-91183D6111B6}" destId="{3C662050-700C-DE46-8D7D-C21415896B71}" srcOrd="12" destOrd="0" presId="urn:microsoft.com/office/officeart/2005/8/layout/bProcess4"/>
    <dgm:cxn modelId="{C6926AE5-B627-4BC4-9C94-62F61819F797}" type="presParOf" srcId="{3C662050-700C-DE46-8D7D-C21415896B71}" destId="{D544ECB8-CB56-814D-82D1-483BF470379E}" srcOrd="0" destOrd="0" presId="urn:microsoft.com/office/officeart/2005/8/layout/bProcess4"/>
    <dgm:cxn modelId="{D1AB4805-906C-44E8-BA80-4B5A0CD33E61}" type="presParOf" srcId="{3C662050-700C-DE46-8D7D-C21415896B71}" destId="{E0223508-4FB0-564B-8711-4B28775FB234}" srcOrd="1" destOrd="0" presId="urn:microsoft.com/office/officeart/2005/8/layout/bProcess4"/>
    <dgm:cxn modelId="{14618A76-928D-4EB7-B4F2-EFFBEB4E62D8}" type="presParOf" srcId="{1B58E0A4-85E0-8741-995C-91183D6111B6}" destId="{82C409D3-CC02-5F47-83AF-18F9487776D4}" srcOrd="13" destOrd="0" presId="urn:microsoft.com/office/officeart/2005/8/layout/bProcess4"/>
    <dgm:cxn modelId="{04863314-4946-409F-BF33-6640F98BFA33}" type="presParOf" srcId="{1B58E0A4-85E0-8741-995C-91183D6111B6}" destId="{9B25F9D9-7973-4B49-9BB5-28219826E761}" srcOrd="14" destOrd="0" presId="urn:microsoft.com/office/officeart/2005/8/layout/bProcess4"/>
    <dgm:cxn modelId="{024FBEFF-E1A8-46C7-BA80-23FFCF070BBC}" type="presParOf" srcId="{9B25F9D9-7973-4B49-9BB5-28219826E761}" destId="{D8E60CCB-AFCF-E245-91C9-BE60FF9722A8}" srcOrd="0" destOrd="0" presId="urn:microsoft.com/office/officeart/2005/8/layout/bProcess4"/>
    <dgm:cxn modelId="{DC82E1AD-4C51-4409-80EC-8FE9EE415594}" type="presParOf" srcId="{9B25F9D9-7973-4B49-9BB5-28219826E761}" destId="{64B4F36B-14C5-9044-8A0D-AAA9508F5431}"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AEEEC1-1C28-4836-B576-46498CDA5161}" type="doc">
      <dgm:prSet loTypeId="urn:microsoft.com/office/officeart/2005/8/layout/process4" loCatId="" qsTypeId="urn:microsoft.com/office/officeart/2005/8/quickstyle/simple1" qsCatId="simple" csTypeId="urn:microsoft.com/office/officeart/2005/8/colors/colorful1#9" csCatId="colorful" phldr="1"/>
      <dgm:spPr/>
      <dgm:t>
        <a:bodyPr/>
        <a:lstStyle/>
        <a:p>
          <a:endParaRPr lang="it-IT"/>
        </a:p>
      </dgm:t>
    </dgm:pt>
    <dgm:pt modelId="{7C415BCE-8D46-4325-B39D-0C9C36753F99}">
      <dgm:prSet phldrT="[Testo]" custT="1"/>
      <dgm:spPr/>
      <dgm:t>
        <a:bodyPr/>
        <a:lstStyle/>
        <a:p>
          <a:r>
            <a:rPr lang="en-GB" sz="2000" b="1" noProof="0" dirty="0">
              <a:latin typeface="+mj-lt"/>
            </a:rPr>
            <a:t>Define the thematic profile of the partner</a:t>
          </a:r>
        </a:p>
      </dgm:t>
    </dgm:pt>
    <dgm:pt modelId="{EFA8093A-277D-4385-98E5-6AD715A519A0}" type="parTrans" cxnId="{F12EEAA8-C87C-4578-B0D5-907B04CD0A98}">
      <dgm:prSet/>
      <dgm:spPr/>
      <dgm:t>
        <a:bodyPr/>
        <a:lstStyle/>
        <a:p>
          <a:endParaRPr lang="it-IT" b="1"/>
        </a:p>
      </dgm:t>
    </dgm:pt>
    <dgm:pt modelId="{53D07503-7020-4856-9A3B-6FB955B201A8}" type="sibTrans" cxnId="{F12EEAA8-C87C-4578-B0D5-907B04CD0A98}">
      <dgm:prSet/>
      <dgm:spPr/>
      <dgm:t>
        <a:bodyPr/>
        <a:lstStyle/>
        <a:p>
          <a:endParaRPr lang="it-IT" b="1"/>
        </a:p>
      </dgm:t>
    </dgm:pt>
    <dgm:pt modelId="{4D06EC49-3006-4123-A1CB-904EFDFC0F9B}">
      <dgm:prSet phldrT="[Testo]" custT="1"/>
      <dgm:spPr/>
      <dgm:t>
        <a:bodyPr/>
        <a:lstStyle/>
        <a:p>
          <a:r>
            <a:rPr lang="en-GB" sz="2000" b="1" noProof="0" dirty="0">
              <a:latin typeface="+mj-lt"/>
            </a:rPr>
            <a:t>Define type of institution that is needed</a:t>
          </a:r>
        </a:p>
      </dgm:t>
    </dgm:pt>
    <dgm:pt modelId="{787E9D17-6907-40C8-BD41-AA91ED3248B1}" type="parTrans" cxnId="{236AE9FC-3F48-4294-B111-9B18B78D989A}">
      <dgm:prSet/>
      <dgm:spPr/>
      <dgm:t>
        <a:bodyPr/>
        <a:lstStyle/>
        <a:p>
          <a:endParaRPr lang="it-IT" b="1"/>
        </a:p>
      </dgm:t>
    </dgm:pt>
    <dgm:pt modelId="{EA8FD122-7041-40AF-9873-64EA343D39F2}" type="sibTrans" cxnId="{236AE9FC-3F48-4294-B111-9B18B78D989A}">
      <dgm:prSet/>
      <dgm:spPr/>
      <dgm:t>
        <a:bodyPr/>
        <a:lstStyle/>
        <a:p>
          <a:endParaRPr lang="it-IT" b="1"/>
        </a:p>
      </dgm:t>
    </dgm:pt>
    <dgm:pt modelId="{7C4C4C86-DF5E-410B-B7A8-E08D14E2CA15}">
      <dgm:prSet phldrT="[Testo]" custT="1"/>
      <dgm:spPr/>
      <dgm:t>
        <a:bodyPr/>
        <a:lstStyle/>
        <a:p>
          <a:r>
            <a:rPr lang="en-GB" sz="2000" b="1" noProof="0" dirty="0">
              <a:latin typeface="+mj-lt"/>
            </a:rPr>
            <a:t>Ask your partners, </a:t>
          </a:r>
          <a:r>
            <a:rPr lang="en-GB" sz="2000" b="1" noProof="0" dirty="0">
              <a:solidFill>
                <a:schemeClr val="bg1"/>
              </a:solidFill>
              <a:latin typeface="+mj-lt"/>
            </a:rPr>
            <a:t>programme bodies, umbrella </a:t>
          </a:r>
          <a:r>
            <a:rPr lang="en-GB" sz="2000" b="1" noProof="0" dirty="0">
              <a:latin typeface="+mj-lt"/>
            </a:rPr>
            <a:t>organisations, other players in the relevant sector  </a:t>
          </a:r>
        </a:p>
      </dgm:t>
    </dgm:pt>
    <dgm:pt modelId="{34418220-14D9-4201-9813-F0E22FF79FBE}" type="parTrans" cxnId="{B0F23C3E-2A7B-4DD7-905E-93A006F99725}">
      <dgm:prSet/>
      <dgm:spPr/>
      <dgm:t>
        <a:bodyPr/>
        <a:lstStyle/>
        <a:p>
          <a:endParaRPr lang="it-IT" b="1"/>
        </a:p>
      </dgm:t>
    </dgm:pt>
    <dgm:pt modelId="{1D94E0F4-F538-4B76-9D35-36D69AE9B997}" type="sibTrans" cxnId="{B0F23C3E-2A7B-4DD7-905E-93A006F99725}">
      <dgm:prSet/>
      <dgm:spPr/>
      <dgm:t>
        <a:bodyPr/>
        <a:lstStyle/>
        <a:p>
          <a:endParaRPr lang="it-IT" b="1"/>
        </a:p>
      </dgm:t>
    </dgm:pt>
    <dgm:pt modelId="{C44CFF58-1F34-4011-A4C9-EF293AB19601}">
      <dgm:prSet phldrT="[Testo]" custT="1"/>
      <dgm:spPr/>
      <dgm:t>
        <a:bodyPr/>
        <a:lstStyle/>
        <a:p>
          <a:r>
            <a:rPr lang="en-GB" sz="2800" b="1" noProof="0" dirty="0">
              <a:latin typeface="+mj-lt"/>
            </a:rPr>
            <a:t>Do your own </a:t>
          </a:r>
          <a:r>
            <a:rPr lang="en-GB" sz="2800" b="1" noProof="0" dirty="0" smtClean="0">
              <a:latin typeface="+mj-lt"/>
            </a:rPr>
            <a:t>search</a:t>
          </a:r>
          <a:endParaRPr lang="en-GB" sz="2800" b="1" noProof="0" dirty="0">
            <a:latin typeface="+mj-lt"/>
          </a:endParaRPr>
        </a:p>
      </dgm:t>
    </dgm:pt>
    <dgm:pt modelId="{978B4B4B-D82F-4A05-8A5C-FA3FC98210D7}" type="parTrans" cxnId="{F762E69A-DC7F-49C7-9CFD-EBAE36083256}">
      <dgm:prSet/>
      <dgm:spPr/>
      <dgm:t>
        <a:bodyPr/>
        <a:lstStyle/>
        <a:p>
          <a:endParaRPr lang="it-IT" b="1"/>
        </a:p>
      </dgm:t>
    </dgm:pt>
    <dgm:pt modelId="{917B3290-BCDC-4281-968F-4F93818A6362}" type="sibTrans" cxnId="{F762E69A-DC7F-49C7-9CFD-EBAE36083256}">
      <dgm:prSet/>
      <dgm:spPr/>
      <dgm:t>
        <a:bodyPr/>
        <a:lstStyle/>
        <a:p>
          <a:endParaRPr lang="it-IT" b="1"/>
        </a:p>
      </dgm:t>
    </dgm:pt>
    <dgm:pt modelId="{BC69A785-69E2-4A12-985F-C2CA42470658}">
      <dgm:prSet phldrT="[Testo]" custT="1"/>
      <dgm:spPr/>
      <dgm:t>
        <a:bodyPr/>
        <a:lstStyle/>
        <a:p>
          <a:r>
            <a:rPr lang="en-GB" sz="2800" b="1" noProof="0" dirty="0">
              <a:latin typeface="+mj-lt"/>
            </a:rPr>
            <a:t>Connect and promote your project idea!</a:t>
          </a:r>
        </a:p>
      </dgm:t>
    </dgm:pt>
    <dgm:pt modelId="{26BC8CB9-7933-4A8E-BED2-5B58FF99350D}" type="parTrans" cxnId="{28492328-A466-41CA-8B60-6254A088E724}">
      <dgm:prSet/>
      <dgm:spPr/>
      <dgm:t>
        <a:bodyPr/>
        <a:lstStyle/>
        <a:p>
          <a:endParaRPr lang="it-IT" b="1"/>
        </a:p>
      </dgm:t>
    </dgm:pt>
    <dgm:pt modelId="{9C8A16A9-6F28-43C7-80D4-89D9C6A09059}" type="sibTrans" cxnId="{28492328-A466-41CA-8B60-6254A088E724}">
      <dgm:prSet/>
      <dgm:spPr/>
      <dgm:t>
        <a:bodyPr/>
        <a:lstStyle/>
        <a:p>
          <a:endParaRPr lang="it-IT" b="1"/>
        </a:p>
      </dgm:t>
    </dgm:pt>
    <dgm:pt modelId="{0DF03DF9-07BD-D846-9EC2-B6695953CA88}" type="pres">
      <dgm:prSet presAssocID="{CBAEEEC1-1C28-4836-B576-46498CDA5161}" presName="Name0" presStyleCnt="0">
        <dgm:presLayoutVars>
          <dgm:dir/>
          <dgm:animLvl val="lvl"/>
          <dgm:resizeHandles val="exact"/>
        </dgm:presLayoutVars>
      </dgm:prSet>
      <dgm:spPr/>
      <dgm:t>
        <a:bodyPr/>
        <a:lstStyle/>
        <a:p>
          <a:endParaRPr lang="fr-FR"/>
        </a:p>
      </dgm:t>
    </dgm:pt>
    <dgm:pt modelId="{583B24B9-FB6D-0242-B9E2-379AC5A867F4}" type="pres">
      <dgm:prSet presAssocID="{BC69A785-69E2-4A12-985F-C2CA42470658}" presName="boxAndChildren" presStyleCnt="0"/>
      <dgm:spPr/>
    </dgm:pt>
    <dgm:pt modelId="{7B5A5707-F7F9-9041-B799-7B12524D4B59}" type="pres">
      <dgm:prSet presAssocID="{BC69A785-69E2-4A12-985F-C2CA42470658}" presName="parentTextBox" presStyleLbl="node1" presStyleIdx="0" presStyleCnt="5"/>
      <dgm:spPr/>
      <dgm:t>
        <a:bodyPr/>
        <a:lstStyle/>
        <a:p>
          <a:endParaRPr lang="fr-FR"/>
        </a:p>
      </dgm:t>
    </dgm:pt>
    <dgm:pt modelId="{C073ECAC-4D28-624C-95B8-BBE28ED40620}" type="pres">
      <dgm:prSet presAssocID="{917B3290-BCDC-4281-968F-4F93818A6362}" presName="sp" presStyleCnt="0"/>
      <dgm:spPr/>
    </dgm:pt>
    <dgm:pt modelId="{BDD9AD5E-6EFE-3545-AD0D-3CCF9DF2B06C}" type="pres">
      <dgm:prSet presAssocID="{C44CFF58-1F34-4011-A4C9-EF293AB19601}" presName="arrowAndChildren" presStyleCnt="0"/>
      <dgm:spPr/>
    </dgm:pt>
    <dgm:pt modelId="{ADE24820-DE16-B840-83E3-74F80140E6CF}" type="pres">
      <dgm:prSet presAssocID="{C44CFF58-1F34-4011-A4C9-EF293AB19601}" presName="parentTextArrow" presStyleLbl="node1" presStyleIdx="1" presStyleCnt="5"/>
      <dgm:spPr/>
      <dgm:t>
        <a:bodyPr/>
        <a:lstStyle/>
        <a:p>
          <a:endParaRPr lang="fr-FR"/>
        </a:p>
      </dgm:t>
    </dgm:pt>
    <dgm:pt modelId="{3A302F1D-2F2B-4F47-B8CC-7BFC4B57FBE6}" type="pres">
      <dgm:prSet presAssocID="{1D94E0F4-F538-4B76-9D35-36D69AE9B997}" presName="sp" presStyleCnt="0"/>
      <dgm:spPr/>
    </dgm:pt>
    <dgm:pt modelId="{4325EB36-1CF6-494D-8EE5-4876B53268EE}" type="pres">
      <dgm:prSet presAssocID="{7C4C4C86-DF5E-410B-B7A8-E08D14E2CA15}" presName="arrowAndChildren" presStyleCnt="0"/>
      <dgm:spPr/>
    </dgm:pt>
    <dgm:pt modelId="{4E1CD42E-7A04-124E-BFFC-3DD8ABC7326C}" type="pres">
      <dgm:prSet presAssocID="{7C4C4C86-DF5E-410B-B7A8-E08D14E2CA15}" presName="parentTextArrow" presStyleLbl="node1" presStyleIdx="2" presStyleCnt="5"/>
      <dgm:spPr/>
      <dgm:t>
        <a:bodyPr/>
        <a:lstStyle/>
        <a:p>
          <a:endParaRPr lang="fr-FR"/>
        </a:p>
      </dgm:t>
    </dgm:pt>
    <dgm:pt modelId="{1E4A0A96-12A6-CE48-B66A-716147B21E93}" type="pres">
      <dgm:prSet presAssocID="{EA8FD122-7041-40AF-9873-64EA343D39F2}" presName="sp" presStyleCnt="0"/>
      <dgm:spPr/>
    </dgm:pt>
    <dgm:pt modelId="{0C34FFC6-B139-EF43-8576-9F7627B4C040}" type="pres">
      <dgm:prSet presAssocID="{4D06EC49-3006-4123-A1CB-904EFDFC0F9B}" presName="arrowAndChildren" presStyleCnt="0"/>
      <dgm:spPr/>
    </dgm:pt>
    <dgm:pt modelId="{1C134816-F92A-7644-9E5F-AFE7A44EE60D}" type="pres">
      <dgm:prSet presAssocID="{4D06EC49-3006-4123-A1CB-904EFDFC0F9B}" presName="parentTextArrow" presStyleLbl="node1" presStyleIdx="3" presStyleCnt="5"/>
      <dgm:spPr/>
      <dgm:t>
        <a:bodyPr/>
        <a:lstStyle/>
        <a:p>
          <a:endParaRPr lang="fr-FR"/>
        </a:p>
      </dgm:t>
    </dgm:pt>
    <dgm:pt modelId="{B714448B-71F5-B947-8ADB-FD5C6F31AA2B}" type="pres">
      <dgm:prSet presAssocID="{53D07503-7020-4856-9A3B-6FB955B201A8}" presName="sp" presStyleCnt="0"/>
      <dgm:spPr/>
    </dgm:pt>
    <dgm:pt modelId="{173BBD81-F6FD-9D41-AAA6-2A986EED584D}" type="pres">
      <dgm:prSet presAssocID="{7C415BCE-8D46-4325-B39D-0C9C36753F99}" presName="arrowAndChildren" presStyleCnt="0"/>
      <dgm:spPr/>
    </dgm:pt>
    <dgm:pt modelId="{BD126578-6D85-294C-AFAE-281D154F3C7C}" type="pres">
      <dgm:prSet presAssocID="{7C415BCE-8D46-4325-B39D-0C9C36753F99}" presName="parentTextArrow" presStyleLbl="node1" presStyleIdx="4" presStyleCnt="5"/>
      <dgm:spPr/>
      <dgm:t>
        <a:bodyPr/>
        <a:lstStyle/>
        <a:p>
          <a:endParaRPr lang="fr-FR"/>
        </a:p>
      </dgm:t>
    </dgm:pt>
  </dgm:ptLst>
  <dgm:cxnLst>
    <dgm:cxn modelId="{F762E69A-DC7F-49C7-9CFD-EBAE36083256}" srcId="{CBAEEEC1-1C28-4836-B576-46498CDA5161}" destId="{C44CFF58-1F34-4011-A4C9-EF293AB19601}" srcOrd="3" destOrd="0" parTransId="{978B4B4B-D82F-4A05-8A5C-FA3FC98210D7}" sibTransId="{917B3290-BCDC-4281-968F-4F93818A6362}"/>
    <dgm:cxn modelId="{9CE555CE-8701-4BE2-A53B-8C53D6B40D31}" type="presOf" srcId="{4D06EC49-3006-4123-A1CB-904EFDFC0F9B}" destId="{1C134816-F92A-7644-9E5F-AFE7A44EE60D}" srcOrd="0" destOrd="0" presId="urn:microsoft.com/office/officeart/2005/8/layout/process4"/>
    <dgm:cxn modelId="{22768CDB-41C9-4C5C-B72C-7F2002854D1F}" type="presOf" srcId="{BC69A785-69E2-4A12-985F-C2CA42470658}" destId="{7B5A5707-F7F9-9041-B799-7B12524D4B59}" srcOrd="0" destOrd="0" presId="urn:microsoft.com/office/officeart/2005/8/layout/process4"/>
    <dgm:cxn modelId="{236AE9FC-3F48-4294-B111-9B18B78D989A}" srcId="{CBAEEEC1-1C28-4836-B576-46498CDA5161}" destId="{4D06EC49-3006-4123-A1CB-904EFDFC0F9B}" srcOrd="1" destOrd="0" parTransId="{787E9D17-6907-40C8-BD41-AA91ED3248B1}" sibTransId="{EA8FD122-7041-40AF-9873-64EA343D39F2}"/>
    <dgm:cxn modelId="{B0F23C3E-2A7B-4DD7-905E-93A006F99725}" srcId="{CBAEEEC1-1C28-4836-B576-46498CDA5161}" destId="{7C4C4C86-DF5E-410B-B7A8-E08D14E2CA15}" srcOrd="2" destOrd="0" parTransId="{34418220-14D9-4201-9813-F0E22FF79FBE}" sibTransId="{1D94E0F4-F538-4B76-9D35-36D69AE9B997}"/>
    <dgm:cxn modelId="{F12EEAA8-C87C-4578-B0D5-907B04CD0A98}" srcId="{CBAEEEC1-1C28-4836-B576-46498CDA5161}" destId="{7C415BCE-8D46-4325-B39D-0C9C36753F99}" srcOrd="0" destOrd="0" parTransId="{EFA8093A-277D-4385-98E5-6AD715A519A0}" sibTransId="{53D07503-7020-4856-9A3B-6FB955B201A8}"/>
    <dgm:cxn modelId="{28492328-A466-41CA-8B60-6254A088E724}" srcId="{CBAEEEC1-1C28-4836-B576-46498CDA5161}" destId="{BC69A785-69E2-4A12-985F-C2CA42470658}" srcOrd="4" destOrd="0" parTransId="{26BC8CB9-7933-4A8E-BED2-5B58FF99350D}" sibTransId="{9C8A16A9-6F28-43C7-80D4-89D9C6A09059}"/>
    <dgm:cxn modelId="{F683A859-F7F7-486B-B25C-4CAAD774BC11}" type="presOf" srcId="{7C415BCE-8D46-4325-B39D-0C9C36753F99}" destId="{BD126578-6D85-294C-AFAE-281D154F3C7C}" srcOrd="0" destOrd="0" presId="urn:microsoft.com/office/officeart/2005/8/layout/process4"/>
    <dgm:cxn modelId="{80298959-CA97-494E-B979-95D578D003FF}" type="presOf" srcId="{CBAEEEC1-1C28-4836-B576-46498CDA5161}" destId="{0DF03DF9-07BD-D846-9EC2-B6695953CA88}" srcOrd="0" destOrd="0" presId="urn:microsoft.com/office/officeart/2005/8/layout/process4"/>
    <dgm:cxn modelId="{E945BC97-83AA-4572-9832-69C5A2C1D6BA}" type="presOf" srcId="{C44CFF58-1F34-4011-A4C9-EF293AB19601}" destId="{ADE24820-DE16-B840-83E3-74F80140E6CF}" srcOrd="0" destOrd="0" presId="urn:microsoft.com/office/officeart/2005/8/layout/process4"/>
    <dgm:cxn modelId="{133DC1A0-7997-4B61-8B0D-A097550515FF}" type="presOf" srcId="{7C4C4C86-DF5E-410B-B7A8-E08D14E2CA15}" destId="{4E1CD42E-7A04-124E-BFFC-3DD8ABC7326C}" srcOrd="0" destOrd="0" presId="urn:microsoft.com/office/officeart/2005/8/layout/process4"/>
    <dgm:cxn modelId="{4245870B-0589-46C5-A087-9685141E4C41}" type="presParOf" srcId="{0DF03DF9-07BD-D846-9EC2-B6695953CA88}" destId="{583B24B9-FB6D-0242-B9E2-379AC5A867F4}" srcOrd="0" destOrd="0" presId="urn:microsoft.com/office/officeart/2005/8/layout/process4"/>
    <dgm:cxn modelId="{A779777A-C8D1-4A6F-81D6-6B280F1FE624}" type="presParOf" srcId="{583B24B9-FB6D-0242-B9E2-379AC5A867F4}" destId="{7B5A5707-F7F9-9041-B799-7B12524D4B59}" srcOrd="0" destOrd="0" presId="urn:microsoft.com/office/officeart/2005/8/layout/process4"/>
    <dgm:cxn modelId="{7A09E03B-3367-4F21-8CF0-F28AFC289DC6}" type="presParOf" srcId="{0DF03DF9-07BD-D846-9EC2-B6695953CA88}" destId="{C073ECAC-4D28-624C-95B8-BBE28ED40620}" srcOrd="1" destOrd="0" presId="urn:microsoft.com/office/officeart/2005/8/layout/process4"/>
    <dgm:cxn modelId="{1A1728CF-425D-4FBA-802B-82199626F122}" type="presParOf" srcId="{0DF03DF9-07BD-D846-9EC2-B6695953CA88}" destId="{BDD9AD5E-6EFE-3545-AD0D-3CCF9DF2B06C}" srcOrd="2" destOrd="0" presId="urn:microsoft.com/office/officeart/2005/8/layout/process4"/>
    <dgm:cxn modelId="{234FA4A6-F5E0-440C-A4E5-71E587E90049}" type="presParOf" srcId="{BDD9AD5E-6EFE-3545-AD0D-3CCF9DF2B06C}" destId="{ADE24820-DE16-B840-83E3-74F80140E6CF}" srcOrd="0" destOrd="0" presId="urn:microsoft.com/office/officeart/2005/8/layout/process4"/>
    <dgm:cxn modelId="{4161A026-DBC7-42A4-AC94-58097AE3CEB6}" type="presParOf" srcId="{0DF03DF9-07BD-D846-9EC2-B6695953CA88}" destId="{3A302F1D-2F2B-4F47-B8CC-7BFC4B57FBE6}" srcOrd="3" destOrd="0" presId="urn:microsoft.com/office/officeart/2005/8/layout/process4"/>
    <dgm:cxn modelId="{BA267774-613D-4441-B277-E0ED85E37A07}" type="presParOf" srcId="{0DF03DF9-07BD-D846-9EC2-B6695953CA88}" destId="{4325EB36-1CF6-494D-8EE5-4876B53268EE}" srcOrd="4" destOrd="0" presId="urn:microsoft.com/office/officeart/2005/8/layout/process4"/>
    <dgm:cxn modelId="{92340AFE-5757-4CE6-9025-BA7382C4A793}" type="presParOf" srcId="{4325EB36-1CF6-494D-8EE5-4876B53268EE}" destId="{4E1CD42E-7A04-124E-BFFC-3DD8ABC7326C}" srcOrd="0" destOrd="0" presId="urn:microsoft.com/office/officeart/2005/8/layout/process4"/>
    <dgm:cxn modelId="{FFEDC896-7839-4889-82B1-B7F5AD1AA393}" type="presParOf" srcId="{0DF03DF9-07BD-D846-9EC2-B6695953CA88}" destId="{1E4A0A96-12A6-CE48-B66A-716147B21E93}" srcOrd="5" destOrd="0" presId="urn:microsoft.com/office/officeart/2005/8/layout/process4"/>
    <dgm:cxn modelId="{03300286-1988-4FAD-B14E-720DF2C2B001}" type="presParOf" srcId="{0DF03DF9-07BD-D846-9EC2-B6695953CA88}" destId="{0C34FFC6-B139-EF43-8576-9F7627B4C040}" srcOrd="6" destOrd="0" presId="urn:microsoft.com/office/officeart/2005/8/layout/process4"/>
    <dgm:cxn modelId="{E1E7A889-391B-47E8-9E31-D1E5DE837AF6}" type="presParOf" srcId="{0C34FFC6-B139-EF43-8576-9F7627B4C040}" destId="{1C134816-F92A-7644-9E5F-AFE7A44EE60D}" srcOrd="0" destOrd="0" presId="urn:microsoft.com/office/officeart/2005/8/layout/process4"/>
    <dgm:cxn modelId="{74199E9B-C0FE-4AAC-AC8F-9DCF9135A94F}" type="presParOf" srcId="{0DF03DF9-07BD-D846-9EC2-B6695953CA88}" destId="{B714448B-71F5-B947-8ADB-FD5C6F31AA2B}" srcOrd="7" destOrd="0" presId="urn:microsoft.com/office/officeart/2005/8/layout/process4"/>
    <dgm:cxn modelId="{8417906E-16B2-4638-9BC3-EC90FF7C58BB}" type="presParOf" srcId="{0DF03DF9-07BD-D846-9EC2-B6695953CA88}" destId="{173BBD81-F6FD-9D41-AAA6-2A986EED584D}" srcOrd="8" destOrd="0" presId="urn:microsoft.com/office/officeart/2005/8/layout/process4"/>
    <dgm:cxn modelId="{6C89FA97-2B10-46CB-88E7-4E8DD51DAE41}" type="presParOf" srcId="{173BBD81-F6FD-9D41-AAA6-2A986EED584D}" destId="{BD126578-6D85-294C-AFAE-281D154F3C7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0AFD60-0D03-CE45-B81E-0784E2895ADC}" type="doc">
      <dgm:prSet loTypeId="urn:microsoft.com/office/officeart/2005/8/layout/default" loCatId="" qsTypeId="urn:microsoft.com/office/officeart/2005/8/quickstyle/simple4" qsCatId="simple" csTypeId="urn:microsoft.com/office/officeart/2005/8/colors/colorful2" csCatId="colorful" phldr="1"/>
      <dgm:spPr/>
      <dgm:t>
        <a:bodyPr/>
        <a:lstStyle/>
        <a:p>
          <a:endParaRPr lang="en-US"/>
        </a:p>
      </dgm:t>
    </dgm:pt>
    <dgm:pt modelId="{B425D316-EA43-D146-8D0A-9C63D3954643}">
      <dgm:prSet phldrT="[Text]"/>
      <dgm:spPr/>
      <dgm:t>
        <a:bodyPr/>
        <a:lstStyle/>
        <a:p>
          <a:r>
            <a:rPr lang="en-US" b="1" dirty="0" smtClean="0">
              <a:latin typeface="Century Gothic"/>
              <a:cs typeface="Century Gothic"/>
            </a:rPr>
            <a:t>Who else is working in </a:t>
          </a:r>
          <a:r>
            <a:rPr lang="lv-LV" b="1" dirty="0" smtClean="0">
              <a:latin typeface="Century Gothic"/>
              <a:cs typeface="Century Gothic"/>
            </a:rPr>
            <a:t>‘</a:t>
          </a:r>
          <a:r>
            <a:rPr lang="en-US" b="1" dirty="0" smtClean="0">
              <a:latin typeface="Century Gothic"/>
              <a:cs typeface="Century Gothic"/>
            </a:rPr>
            <a:t>the field</a:t>
          </a:r>
          <a:r>
            <a:rPr lang="lv-LV" b="1" dirty="0" smtClean="0">
              <a:latin typeface="Century Gothic"/>
              <a:cs typeface="Century Gothic"/>
            </a:rPr>
            <a:t>’</a:t>
          </a:r>
          <a:r>
            <a:rPr lang="en-US" b="1" dirty="0" smtClean="0">
              <a:latin typeface="Century Gothic"/>
              <a:cs typeface="Century Gothic"/>
            </a:rPr>
            <a:t>? Should they be involved?</a:t>
          </a:r>
          <a:endParaRPr lang="en-US" b="1" dirty="0">
            <a:latin typeface="Century Gothic"/>
            <a:cs typeface="Century Gothic"/>
          </a:endParaRPr>
        </a:p>
      </dgm:t>
    </dgm:pt>
    <dgm:pt modelId="{AC49EDA2-8FBB-E643-8B41-12A6045AD604}" type="parTrans" cxnId="{5D5646CA-31AE-3345-B569-5CC22CFAA5E2}">
      <dgm:prSet/>
      <dgm:spPr/>
      <dgm:t>
        <a:bodyPr/>
        <a:lstStyle/>
        <a:p>
          <a:endParaRPr lang="en-US"/>
        </a:p>
      </dgm:t>
    </dgm:pt>
    <dgm:pt modelId="{063BC9D7-1A05-8D40-8B64-817AE0F469C6}" type="sibTrans" cxnId="{5D5646CA-31AE-3345-B569-5CC22CFAA5E2}">
      <dgm:prSet/>
      <dgm:spPr/>
      <dgm:t>
        <a:bodyPr/>
        <a:lstStyle/>
        <a:p>
          <a:endParaRPr lang="en-US"/>
        </a:p>
      </dgm:t>
    </dgm:pt>
    <dgm:pt modelId="{C5E7C1BB-CF49-864F-BEA2-DD67F553E4DD}">
      <dgm:prSet phldrT="[Text]"/>
      <dgm:spPr/>
      <dgm:t>
        <a:bodyPr/>
        <a:lstStyle/>
        <a:p>
          <a:r>
            <a:rPr lang="en-US" b="1" dirty="0" smtClean="0">
              <a:latin typeface="Century Gothic"/>
              <a:cs typeface="Century Gothic"/>
            </a:rPr>
            <a:t>Who can best promote the project ideas, bring them to the decision-makers? Are they in?</a:t>
          </a:r>
          <a:endParaRPr lang="en-US" b="1" dirty="0">
            <a:latin typeface="Century Gothic"/>
            <a:cs typeface="Century Gothic"/>
          </a:endParaRPr>
        </a:p>
      </dgm:t>
    </dgm:pt>
    <dgm:pt modelId="{A744D1BF-4D8F-AF4D-A59F-8EA65045EEC1}" type="parTrans" cxnId="{D390F65F-2AE1-654C-BFC6-C77C77392F64}">
      <dgm:prSet/>
      <dgm:spPr/>
      <dgm:t>
        <a:bodyPr/>
        <a:lstStyle/>
        <a:p>
          <a:endParaRPr lang="en-US"/>
        </a:p>
      </dgm:t>
    </dgm:pt>
    <dgm:pt modelId="{658A0F51-F899-F147-8C95-8FA7F4DED93F}" type="sibTrans" cxnId="{D390F65F-2AE1-654C-BFC6-C77C77392F64}">
      <dgm:prSet/>
      <dgm:spPr/>
      <dgm:t>
        <a:bodyPr/>
        <a:lstStyle/>
        <a:p>
          <a:endParaRPr lang="en-US"/>
        </a:p>
      </dgm:t>
    </dgm:pt>
    <dgm:pt modelId="{46BBB7D0-0498-E94A-869A-3693A5BCE686}">
      <dgm:prSet phldrT="[Text]"/>
      <dgm:spPr/>
      <dgm:t>
        <a:bodyPr/>
        <a:lstStyle/>
        <a:p>
          <a:r>
            <a:rPr lang="en-US" b="1" smtClean="0">
              <a:latin typeface="Century Gothic"/>
              <a:cs typeface="Century Gothic"/>
            </a:rPr>
            <a:t>Are the project partners able to convey the messages to the wider public? Will you need a hand in communication activities?</a:t>
          </a:r>
          <a:endParaRPr lang="en-US" b="1" dirty="0">
            <a:latin typeface="Century Gothic"/>
            <a:cs typeface="Century Gothic"/>
          </a:endParaRPr>
        </a:p>
      </dgm:t>
    </dgm:pt>
    <dgm:pt modelId="{B792A454-AFAE-9741-9102-AD5E47DFC15F}" type="parTrans" cxnId="{54BDCAC3-B657-5941-9556-F371AAEC27F9}">
      <dgm:prSet/>
      <dgm:spPr/>
      <dgm:t>
        <a:bodyPr/>
        <a:lstStyle/>
        <a:p>
          <a:endParaRPr lang="en-US"/>
        </a:p>
      </dgm:t>
    </dgm:pt>
    <dgm:pt modelId="{88FCE7FF-522F-7B48-86EC-6A7FCB26DC4F}" type="sibTrans" cxnId="{54BDCAC3-B657-5941-9556-F371AAEC27F9}">
      <dgm:prSet/>
      <dgm:spPr/>
      <dgm:t>
        <a:bodyPr/>
        <a:lstStyle/>
        <a:p>
          <a:endParaRPr lang="en-US"/>
        </a:p>
      </dgm:t>
    </dgm:pt>
    <dgm:pt modelId="{DC36E60F-B2E7-EA4D-BCC0-C3C64CDC8F2D}">
      <dgm:prSet phldrT="[Text]"/>
      <dgm:spPr/>
      <dgm:t>
        <a:bodyPr/>
        <a:lstStyle/>
        <a:p>
          <a:r>
            <a:rPr lang="en-US" b="1" smtClean="0">
              <a:latin typeface="Century Gothic"/>
              <a:cs typeface="Century Gothic"/>
            </a:rPr>
            <a:t>Does the project target group have an organised representation (NGO, council, etc.)? Shall they be involved? </a:t>
          </a:r>
          <a:endParaRPr lang="en-US" b="1" dirty="0">
            <a:latin typeface="Century Gothic"/>
            <a:cs typeface="Century Gothic"/>
          </a:endParaRPr>
        </a:p>
      </dgm:t>
    </dgm:pt>
    <dgm:pt modelId="{B7032D56-7D58-374F-A9D0-F4C879FEF66E}" type="parTrans" cxnId="{EADC2279-F1A0-0E46-9EB2-ED18BCE177A8}">
      <dgm:prSet/>
      <dgm:spPr/>
      <dgm:t>
        <a:bodyPr/>
        <a:lstStyle/>
        <a:p>
          <a:endParaRPr lang="en-US"/>
        </a:p>
      </dgm:t>
    </dgm:pt>
    <dgm:pt modelId="{E1A9F1CE-17EE-8C45-BDC7-62DAED838A79}" type="sibTrans" cxnId="{EADC2279-F1A0-0E46-9EB2-ED18BCE177A8}">
      <dgm:prSet/>
      <dgm:spPr/>
      <dgm:t>
        <a:bodyPr/>
        <a:lstStyle/>
        <a:p>
          <a:endParaRPr lang="en-US"/>
        </a:p>
      </dgm:t>
    </dgm:pt>
    <dgm:pt modelId="{C906B364-8B6C-9640-9E39-78BAB3C46AA9}">
      <dgm:prSet phldrT="[Text]"/>
      <dgm:spPr/>
      <dgm:t>
        <a:bodyPr/>
        <a:lstStyle/>
        <a:p>
          <a:r>
            <a:rPr lang="en-US" b="1" smtClean="0">
              <a:latin typeface="Century Gothic"/>
              <a:cs typeface="Century Gothic"/>
            </a:rPr>
            <a:t>Do the project partners have all competences needed to implement the project? Is everyone you need on board?</a:t>
          </a:r>
          <a:endParaRPr lang="en-US" b="1" dirty="0">
            <a:latin typeface="Century Gothic"/>
            <a:cs typeface="Century Gothic"/>
          </a:endParaRPr>
        </a:p>
      </dgm:t>
    </dgm:pt>
    <dgm:pt modelId="{F0EF4274-783D-1243-A8DE-1B1239BFEC3B}" type="parTrans" cxnId="{7952667D-E402-6447-AE76-C1655AA2B274}">
      <dgm:prSet/>
      <dgm:spPr/>
      <dgm:t>
        <a:bodyPr/>
        <a:lstStyle/>
        <a:p>
          <a:endParaRPr lang="en-US"/>
        </a:p>
      </dgm:t>
    </dgm:pt>
    <dgm:pt modelId="{D063C5ED-C590-2E49-A076-6DB2506F1176}" type="sibTrans" cxnId="{7952667D-E402-6447-AE76-C1655AA2B274}">
      <dgm:prSet/>
      <dgm:spPr/>
      <dgm:t>
        <a:bodyPr/>
        <a:lstStyle/>
        <a:p>
          <a:endParaRPr lang="en-US"/>
        </a:p>
      </dgm:t>
    </dgm:pt>
    <dgm:pt modelId="{3637B6B4-465C-E34F-9A2A-F0B7886EA4B3}" type="pres">
      <dgm:prSet presAssocID="{ED0AFD60-0D03-CE45-B81E-0784E2895ADC}" presName="diagram" presStyleCnt="0">
        <dgm:presLayoutVars>
          <dgm:dir/>
          <dgm:resizeHandles val="exact"/>
        </dgm:presLayoutVars>
      </dgm:prSet>
      <dgm:spPr/>
      <dgm:t>
        <a:bodyPr/>
        <a:lstStyle/>
        <a:p>
          <a:endParaRPr lang="fr-FR"/>
        </a:p>
      </dgm:t>
    </dgm:pt>
    <dgm:pt modelId="{D93D495F-8F64-5448-8805-BF1BC203861A}" type="pres">
      <dgm:prSet presAssocID="{B425D316-EA43-D146-8D0A-9C63D3954643}" presName="node" presStyleLbl="node1" presStyleIdx="0" presStyleCnt="5" custScaleY="133457">
        <dgm:presLayoutVars>
          <dgm:bulletEnabled val="1"/>
        </dgm:presLayoutVars>
      </dgm:prSet>
      <dgm:spPr/>
      <dgm:t>
        <a:bodyPr/>
        <a:lstStyle/>
        <a:p>
          <a:endParaRPr lang="fr-FR"/>
        </a:p>
      </dgm:t>
    </dgm:pt>
    <dgm:pt modelId="{130973D7-B29E-DE4A-8538-382DC4BCFAD6}" type="pres">
      <dgm:prSet presAssocID="{063BC9D7-1A05-8D40-8B64-817AE0F469C6}" presName="sibTrans" presStyleCnt="0"/>
      <dgm:spPr/>
      <dgm:t>
        <a:bodyPr/>
        <a:lstStyle/>
        <a:p>
          <a:endParaRPr lang="en-US"/>
        </a:p>
      </dgm:t>
    </dgm:pt>
    <dgm:pt modelId="{A8516121-0E88-E746-A613-868671EE64DC}" type="pres">
      <dgm:prSet presAssocID="{C5E7C1BB-CF49-864F-BEA2-DD67F553E4DD}" presName="node" presStyleLbl="node1" presStyleIdx="1" presStyleCnt="5" custScaleY="133457">
        <dgm:presLayoutVars>
          <dgm:bulletEnabled val="1"/>
        </dgm:presLayoutVars>
      </dgm:prSet>
      <dgm:spPr/>
      <dgm:t>
        <a:bodyPr/>
        <a:lstStyle/>
        <a:p>
          <a:endParaRPr lang="fr-FR"/>
        </a:p>
      </dgm:t>
    </dgm:pt>
    <dgm:pt modelId="{6DDBBC18-47C1-614E-B105-14AB1C94141F}" type="pres">
      <dgm:prSet presAssocID="{658A0F51-F899-F147-8C95-8FA7F4DED93F}" presName="sibTrans" presStyleCnt="0"/>
      <dgm:spPr/>
      <dgm:t>
        <a:bodyPr/>
        <a:lstStyle/>
        <a:p>
          <a:endParaRPr lang="en-US"/>
        </a:p>
      </dgm:t>
    </dgm:pt>
    <dgm:pt modelId="{B2ACA7AE-8F49-9542-AAF1-67057CC79BC1}" type="pres">
      <dgm:prSet presAssocID="{46BBB7D0-0498-E94A-869A-3693A5BCE686}" presName="node" presStyleLbl="node1" presStyleIdx="2" presStyleCnt="5" custScaleY="133457">
        <dgm:presLayoutVars>
          <dgm:bulletEnabled val="1"/>
        </dgm:presLayoutVars>
      </dgm:prSet>
      <dgm:spPr/>
      <dgm:t>
        <a:bodyPr/>
        <a:lstStyle/>
        <a:p>
          <a:endParaRPr lang="fr-FR"/>
        </a:p>
      </dgm:t>
    </dgm:pt>
    <dgm:pt modelId="{84911105-8F43-7049-98B7-46EFBF7E3F6F}" type="pres">
      <dgm:prSet presAssocID="{88FCE7FF-522F-7B48-86EC-6A7FCB26DC4F}" presName="sibTrans" presStyleCnt="0"/>
      <dgm:spPr/>
      <dgm:t>
        <a:bodyPr/>
        <a:lstStyle/>
        <a:p>
          <a:endParaRPr lang="en-US"/>
        </a:p>
      </dgm:t>
    </dgm:pt>
    <dgm:pt modelId="{192655AB-07EF-E741-BBED-8628A1D6E057}" type="pres">
      <dgm:prSet presAssocID="{DC36E60F-B2E7-EA4D-BCC0-C3C64CDC8F2D}" presName="node" presStyleLbl="node1" presStyleIdx="3" presStyleCnt="5" custScaleX="113333">
        <dgm:presLayoutVars>
          <dgm:bulletEnabled val="1"/>
        </dgm:presLayoutVars>
      </dgm:prSet>
      <dgm:spPr/>
      <dgm:t>
        <a:bodyPr/>
        <a:lstStyle/>
        <a:p>
          <a:endParaRPr lang="fr-FR"/>
        </a:p>
      </dgm:t>
    </dgm:pt>
    <dgm:pt modelId="{AEE08781-41F5-9046-9653-7384E7E47E1D}" type="pres">
      <dgm:prSet presAssocID="{E1A9F1CE-17EE-8C45-BDC7-62DAED838A79}" presName="sibTrans" presStyleCnt="0"/>
      <dgm:spPr/>
      <dgm:t>
        <a:bodyPr/>
        <a:lstStyle/>
        <a:p>
          <a:endParaRPr lang="en-US"/>
        </a:p>
      </dgm:t>
    </dgm:pt>
    <dgm:pt modelId="{6BB0320B-F600-8F43-8617-800DDB6F4731}" type="pres">
      <dgm:prSet presAssocID="{C906B364-8B6C-9640-9E39-78BAB3C46AA9}" presName="node" presStyleLbl="node1" presStyleIdx="4" presStyleCnt="5" custScaleX="143334">
        <dgm:presLayoutVars>
          <dgm:bulletEnabled val="1"/>
        </dgm:presLayoutVars>
      </dgm:prSet>
      <dgm:spPr/>
      <dgm:t>
        <a:bodyPr/>
        <a:lstStyle/>
        <a:p>
          <a:endParaRPr lang="fr-FR"/>
        </a:p>
      </dgm:t>
    </dgm:pt>
  </dgm:ptLst>
  <dgm:cxnLst>
    <dgm:cxn modelId="{4BBBB495-23FA-450C-B6CF-426697CF4353}" type="presOf" srcId="{B425D316-EA43-D146-8D0A-9C63D3954643}" destId="{D93D495F-8F64-5448-8805-BF1BC203861A}" srcOrd="0" destOrd="0" presId="urn:microsoft.com/office/officeart/2005/8/layout/default"/>
    <dgm:cxn modelId="{B83C4A5D-7DA6-405D-8E50-C69CD04EE3A0}" type="presOf" srcId="{ED0AFD60-0D03-CE45-B81E-0784E2895ADC}" destId="{3637B6B4-465C-E34F-9A2A-F0B7886EA4B3}" srcOrd="0" destOrd="0" presId="urn:microsoft.com/office/officeart/2005/8/layout/default"/>
    <dgm:cxn modelId="{629080F4-2640-47F2-A3EE-04CA8BADA6D4}" type="presOf" srcId="{C906B364-8B6C-9640-9E39-78BAB3C46AA9}" destId="{6BB0320B-F600-8F43-8617-800DDB6F4731}" srcOrd="0" destOrd="0" presId="urn:microsoft.com/office/officeart/2005/8/layout/default"/>
    <dgm:cxn modelId="{91732A7A-49DB-4D8A-A15F-595055817B16}" type="presOf" srcId="{46BBB7D0-0498-E94A-869A-3693A5BCE686}" destId="{B2ACA7AE-8F49-9542-AAF1-67057CC79BC1}" srcOrd="0" destOrd="0" presId="urn:microsoft.com/office/officeart/2005/8/layout/default"/>
    <dgm:cxn modelId="{5D5646CA-31AE-3345-B569-5CC22CFAA5E2}" srcId="{ED0AFD60-0D03-CE45-B81E-0784E2895ADC}" destId="{B425D316-EA43-D146-8D0A-9C63D3954643}" srcOrd="0" destOrd="0" parTransId="{AC49EDA2-8FBB-E643-8B41-12A6045AD604}" sibTransId="{063BC9D7-1A05-8D40-8B64-817AE0F469C6}"/>
    <dgm:cxn modelId="{38BF6422-D035-491C-A977-62ABED73729A}" type="presOf" srcId="{C5E7C1BB-CF49-864F-BEA2-DD67F553E4DD}" destId="{A8516121-0E88-E746-A613-868671EE64DC}" srcOrd="0" destOrd="0" presId="urn:microsoft.com/office/officeart/2005/8/layout/default"/>
    <dgm:cxn modelId="{EADC2279-F1A0-0E46-9EB2-ED18BCE177A8}" srcId="{ED0AFD60-0D03-CE45-B81E-0784E2895ADC}" destId="{DC36E60F-B2E7-EA4D-BCC0-C3C64CDC8F2D}" srcOrd="3" destOrd="0" parTransId="{B7032D56-7D58-374F-A9D0-F4C879FEF66E}" sibTransId="{E1A9F1CE-17EE-8C45-BDC7-62DAED838A79}"/>
    <dgm:cxn modelId="{3F8CB462-73D3-4BD4-BFDA-56D96C19B017}" type="presOf" srcId="{DC36E60F-B2E7-EA4D-BCC0-C3C64CDC8F2D}" destId="{192655AB-07EF-E741-BBED-8628A1D6E057}" srcOrd="0" destOrd="0" presId="urn:microsoft.com/office/officeart/2005/8/layout/default"/>
    <dgm:cxn modelId="{D390F65F-2AE1-654C-BFC6-C77C77392F64}" srcId="{ED0AFD60-0D03-CE45-B81E-0784E2895ADC}" destId="{C5E7C1BB-CF49-864F-BEA2-DD67F553E4DD}" srcOrd="1" destOrd="0" parTransId="{A744D1BF-4D8F-AF4D-A59F-8EA65045EEC1}" sibTransId="{658A0F51-F899-F147-8C95-8FA7F4DED93F}"/>
    <dgm:cxn modelId="{54BDCAC3-B657-5941-9556-F371AAEC27F9}" srcId="{ED0AFD60-0D03-CE45-B81E-0784E2895ADC}" destId="{46BBB7D0-0498-E94A-869A-3693A5BCE686}" srcOrd="2" destOrd="0" parTransId="{B792A454-AFAE-9741-9102-AD5E47DFC15F}" sibTransId="{88FCE7FF-522F-7B48-86EC-6A7FCB26DC4F}"/>
    <dgm:cxn modelId="{7952667D-E402-6447-AE76-C1655AA2B274}" srcId="{ED0AFD60-0D03-CE45-B81E-0784E2895ADC}" destId="{C906B364-8B6C-9640-9E39-78BAB3C46AA9}" srcOrd="4" destOrd="0" parTransId="{F0EF4274-783D-1243-A8DE-1B1239BFEC3B}" sibTransId="{D063C5ED-C590-2E49-A076-6DB2506F1176}"/>
    <dgm:cxn modelId="{1872D49B-4A9E-417F-835B-6FFD69CD9C6A}" type="presParOf" srcId="{3637B6B4-465C-E34F-9A2A-F0B7886EA4B3}" destId="{D93D495F-8F64-5448-8805-BF1BC203861A}" srcOrd="0" destOrd="0" presId="urn:microsoft.com/office/officeart/2005/8/layout/default"/>
    <dgm:cxn modelId="{68933DF3-CF2F-41C4-8419-9A2722B8503B}" type="presParOf" srcId="{3637B6B4-465C-E34F-9A2A-F0B7886EA4B3}" destId="{130973D7-B29E-DE4A-8538-382DC4BCFAD6}" srcOrd="1" destOrd="0" presId="urn:microsoft.com/office/officeart/2005/8/layout/default"/>
    <dgm:cxn modelId="{46C348F1-26B3-44FC-B4A2-9CCF3DDD6A89}" type="presParOf" srcId="{3637B6B4-465C-E34F-9A2A-F0B7886EA4B3}" destId="{A8516121-0E88-E746-A613-868671EE64DC}" srcOrd="2" destOrd="0" presId="urn:microsoft.com/office/officeart/2005/8/layout/default"/>
    <dgm:cxn modelId="{198BEF0C-07DE-477C-9BBA-8C4DE553EDAA}" type="presParOf" srcId="{3637B6B4-465C-E34F-9A2A-F0B7886EA4B3}" destId="{6DDBBC18-47C1-614E-B105-14AB1C94141F}" srcOrd="3" destOrd="0" presId="urn:microsoft.com/office/officeart/2005/8/layout/default"/>
    <dgm:cxn modelId="{73EBF08D-DBF7-4613-B640-6B5902A54A0F}" type="presParOf" srcId="{3637B6B4-465C-E34F-9A2A-F0B7886EA4B3}" destId="{B2ACA7AE-8F49-9542-AAF1-67057CC79BC1}" srcOrd="4" destOrd="0" presId="urn:microsoft.com/office/officeart/2005/8/layout/default"/>
    <dgm:cxn modelId="{064E2CA4-39E6-47AB-9C66-F5693477F802}" type="presParOf" srcId="{3637B6B4-465C-E34F-9A2A-F0B7886EA4B3}" destId="{84911105-8F43-7049-98B7-46EFBF7E3F6F}" srcOrd="5" destOrd="0" presId="urn:microsoft.com/office/officeart/2005/8/layout/default"/>
    <dgm:cxn modelId="{7AD85E67-FDC7-429B-BC62-FDDF95A5454D}" type="presParOf" srcId="{3637B6B4-465C-E34F-9A2A-F0B7886EA4B3}" destId="{192655AB-07EF-E741-BBED-8628A1D6E057}" srcOrd="6" destOrd="0" presId="urn:microsoft.com/office/officeart/2005/8/layout/default"/>
    <dgm:cxn modelId="{90513010-3854-4B28-9C36-9F798781B5EC}" type="presParOf" srcId="{3637B6B4-465C-E34F-9A2A-F0B7886EA4B3}" destId="{AEE08781-41F5-9046-9653-7384E7E47E1D}" srcOrd="7" destOrd="0" presId="urn:microsoft.com/office/officeart/2005/8/layout/default"/>
    <dgm:cxn modelId="{5A9B4DFD-F1CC-4A2B-AC75-263DEBD736C9}" type="presParOf" srcId="{3637B6B4-465C-E34F-9A2A-F0B7886EA4B3}" destId="{6BB0320B-F600-8F43-8617-800DDB6F4731}" srcOrd="8" destOrd="0" presId="urn:microsoft.com/office/officeart/2005/8/layout/default"/>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193F592-35B0-4562-9127-8B2AB8EACFA8}" type="doc">
      <dgm:prSet loTypeId="urn:microsoft.com/office/officeart/2005/8/layout/matrix3" loCatId="matrix" qsTypeId="urn:microsoft.com/office/officeart/2005/8/quickstyle/simple3" qsCatId="simple" csTypeId="urn:microsoft.com/office/officeart/2005/8/colors/colorful5" csCatId="colorful" phldr="1"/>
      <dgm:spPr/>
      <dgm:t>
        <a:bodyPr/>
        <a:lstStyle/>
        <a:p>
          <a:endParaRPr lang="ca-ES"/>
        </a:p>
      </dgm:t>
    </dgm:pt>
    <dgm:pt modelId="{A5E3BDC7-8B39-4A0C-9D9C-6EE246E88B06}">
      <dgm:prSet phldrT="[Text]"/>
      <dgm:spPr>
        <a:xfrm>
          <a:off x="1869439" y="514773"/>
          <a:ext cx="2113280" cy="2113280"/>
        </a:xfrm>
      </dgm:spPr>
      <dgm:t>
        <a:bodyPr/>
        <a:lstStyle/>
        <a:p>
          <a:pPr>
            <a:buNone/>
          </a:pPr>
          <a:r>
            <a:rPr lang="en-US" noProof="0" dirty="0">
              <a:latin typeface="Century Gothic"/>
              <a:ea typeface="+mn-ea"/>
              <a:cs typeface="+mn-cs"/>
            </a:rPr>
            <a:t>Project manager</a:t>
          </a:r>
        </a:p>
      </dgm:t>
    </dgm:pt>
    <dgm:pt modelId="{F137686F-3B5F-4B5E-BB8D-6517B34500A3}" type="parTrans" cxnId="{CFEDA325-C795-4DBD-8642-3C823785DA22}">
      <dgm:prSet/>
      <dgm:spPr/>
      <dgm:t>
        <a:bodyPr/>
        <a:lstStyle/>
        <a:p>
          <a:endParaRPr lang="ca-ES"/>
        </a:p>
      </dgm:t>
    </dgm:pt>
    <dgm:pt modelId="{82B8A3EA-E333-44BA-A1CC-3031EDA4A298}" type="sibTrans" cxnId="{CFEDA325-C795-4DBD-8642-3C823785DA22}">
      <dgm:prSet/>
      <dgm:spPr/>
      <dgm:t>
        <a:bodyPr/>
        <a:lstStyle/>
        <a:p>
          <a:endParaRPr lang="ca-ES"/>
        </a:p>
      </dgm:t>
    </dgm:pt>
    <dgm:pt modelId="{B39BA989-A0CE-444F-B2D5-4E383F4C0E44}">
      <dgm:prSet phldrT="[Text]"/>
      <dgm:spPr>
        <a:xfrm>
          <a:off x="4145280" y="514773"/>
          <a:ext cx="2113280" cy="2113280"/>
        </a:xfrm>
      </dgm:spPr>
      <dgm:t>
        <a:bodyPr/>
        <a:lstStyle/>
        <a:p>
          <a:pPr>
            <a:buNone/>
          </a:pPr>
          <a:r>
            <a:rPr lang="en-US" noProof="0" dirty="0">
              <a:latin typeface="Century Gothic"/>
              <a:ea typeface="+mn-ea"/>
              <a:cs typeface="+mn-cs"/>
            </a:rPr>
            <a:t>Technical team</a:t>
          </a:r>
        </a:p>
      </dgm:t>
    </dgm:pt>
    <dgm:pt modelId="{ABA12057-0EAE-47C1-BE08-1EDD0F109E9A}" type="parTrans" cxnId="{45F6A800-4F5F-4666-A329-0422B2511711}">
      <dgm:prSet/>
      <dgm:spPr/>
      <dgm:t>
        <a:bodyPr/>
        <a:lstStyle/>
        <a:p>
          <a:endParaRPr lang="ca-ES"/>
        </a:p>
      </dgm:t>
    </dgm:pt>
    <dgm:pt modelId="{D9794F71-B820-4C89-814A-2AF3DE110D6C}" type="sibTrans" cxnId="{45F6A800-4F5F-4666-A329-0422B2511711}">
      <dgm:prSet/>
      <dgm:spPr/>
      <dgm:t>
        <a:bodyPr/>
        <a:lstStyle/>
        <a:p>
          <a:endParaRPr lang="ca-ES"/>
        </a:p>
      </dgm:t>
    </dgm:pt>
    <dgm:pt modelId="{DDDBFE67-2AA3-49B1-96EA-43C6724FC6F0}">
      <dgm:prSet phldrT="[Text]"/>
      <dgm:spPr>
        <a:xfrm>
          <a:off x="1869439" y="2790613"/>
          <a:ext cx="2113280" cy="2113280"/>
        </a:xfrm>
      </dgm:spPr>
      <dgm:t>
        <a:bodyPr/>
        <a:lstStyle/>
        <a:p>
          <a:pPr>
            <a:buNone/>
          </a:pPr>
          <a:r>
            <a:rPr lang="en-US" noProof="0">
              <a:latin typeface="Century Gothic"/>
              <a:ea typeface="+mn-ea"/>
              <a:cs typeface="+mn-cs"/>
            </a:rPr>
            <a:t>Finance, accounting &amp; legal team</a:t>
          </a:r>
          <a:endParaRPr lang="en-US" noProof="0" dirty="0">
            <a:latin typeface="Century Gothic"/>
            <a:ea typeface="+mn-ea"/>
            <a:cs typeface="+mn-cs"/>
          </a:endParaRPr>
        </a:p>
      </dgm:t>
    </dgm:pt>
    <dgm:pt modelId="{91B75C27-1C3F-4D1D-A517-B04F540F6587}" type="parTrans" cxnId="{7DFE2F7A-EAC1-4DE3-B859-90EC298C1F34}">
      <dgm:prSet/>
      <dgm:spPr/>
      <dgm:t>
        <a:bodyPr/>
        <a:lstStyle/>
        <a:p>
          <a:endParaRPr lang="ca-ES"/>
        </a:p>
      </dgm:t>
    </dgm:pt>
    <dgm:pt modelId="{E82BB6A2-4146-48FC-B871-33EF16E09B8E}" type="sibTrans" cxnId="{7DFE2F7A-EAC1-4DE3-B859-90EC298C1F34}">
      <dgm:prSet/>
      <dgm:spPr/>
      <dgm:t>
        <a:bodyPr/>
        <a:lstStyle/>
        <a:p>
          <a:endParaRPr lang="ca-ES"/>
        </a:p>
      </dgm:t>
    </dgm:pt>
    <dgm:pt modelId="{9CE8BD9F-855E-4260-829C-B00BA45BA6FE}">
      <dgm:prSet phldrT="[Text]"/>
      <dgm:spPr>
        <a:xfrm>
          <a:off x="4145280" y="2790613"/>
          <a:ext cx="2113280" cy="2113280"/>
        </a:xfrm>
      </dgm:spPr>
      <dgm:t>
        <a:bodyPr/>
        <a:lstStyle/>
        <a:p>
          <a:pPr>
            <a:buNone/>
          </a:pPr>
          <a:r>
            <a:rPr lang="en-US" noProof="0">
              <a:latin typeface="Century Gothic"/>
              <a:ea typeface="+mn-ea"/>
              <a:cs typeface="+mn-cs"/>
            </a:rPr>
            <a:t>Comm. &amp; cap. team</a:t>
          </a:r>
          <a:endParaRPr lang="en-US" noProof="0" dirty="0">
            <a:latin typeface="Century Gothic"/>
            <a:ea typeface="+mn-ea"/>
            <a:cs typeface="+mn-cs"/>
          </a:endParaRPr>
        </a:p>
      </dgm:t>
    </dgm:pt>
    <dgm:pt modelId="{7F12C500-D16F-405D-8A02-636B30452B6C}" type="parTrans" cxnId="{DEF24D75-9BB2-46C9-9378-A247317D932A}">
      <dgm:prSet/>
      <dgm:spPr/>
      <dgm:t>
        <a:bodyPr/>
        <a:lstStyle/>
        <a:p>
          <a:endParaRPr lang="ca-ES"/>
        </a:p>
      </dgm:t>
    </dgm:pt>
    <dgm:pt modelId="{3829335E-DAA9-451C-81EA-5AAA51D75DAA}" type="sibTrans" cxnId="{DEF24D75-9BB2-46C9-9378-A247317D932A}">
      <dgm:prSet/>
      <dgm:spPr/>
      <dgm:t>
        <a:bodyPr/>
        <a:lstStyle/>
        <a:p>
          <a:endParaRPr lang="ca-ES"/>
        </a:p>
      </dgm:t>
    </dgm:pt>
    <dgm:pt modelId="{95EB05EC-D9F1-448C-ADA0-3524A6860A9C}" type="pres">
      <dgm:prSet presAssocID="{9193F592-35B0-4562-9127-8B2AB8EACFA8}" presName="matrix" presStyleCnt="0">
        <dgm:presLayoutVars>
          <dgm:chMax val="1"/>
          <dgm:dir/>
          <dgm:resizeHandles val="exact"/>
        </dgm:presLayoutVars>
      </dgm:prSet>
      <dgm:spPr/>
      <dgm:t>
        <a:bodyPr/>
        <a:lstStyle/>
        <a:p>
          <a:endParaRPr lang="fr-FR"/>
        </a:p>
      </dgm:t>
    </dgm:pt>
    <dgm:pt modelId="{54F788DA-FA88-4157-BE3D-D1C6A1DBD3FF}" type="pres">
      <dgm:prSet presAssocID="{9193F592-35B0-4562-9127-8B2AB8EACFA8}" presName="diamond" presStyleLbl="bgShp" presStyleIdx="0" presStyleCnt="1"/>
      <dgm:spPr>
        <a:xfrm>
          <a:off x="1354666" y="0"/>
          <a:ext cx="5418667" cy="5418667"/>
        </a:xfrm>
        <a:prstGeom prst="diamond">
          <a:avLst/>
        </a:prstGeom>
      </dgm:spPr>
    </dgm:pt>
    <dgm:pt modelId="{EC6A1103-AD8F-4F3C-A264-C75D6AC4D9CF}" type="pres">
      <dgm:prSet presAssocID="{9193F592-35B0-4562-9127-8B2AB8EACFA8}" presName="quad1" presStyleLbl="node1" presStyleIdx="0" presStyleCnt="4">
        <dgm:presLayoutVars>
          <dgm:chMax val="0"/>
          <dgm:chPref val="0"/>
          <dgm:bulletEnabled val="1"/>
        </dgm:presLayoutVars>
      </dgm:prSet>
      <dgm:spPr>
        <a:prstGeom prst="roundRect">
          <a:avLst/>
        </a:prstGeom>
      </dgm:spPr>
      <dgm:t>
        <a:bodyPr/>
        <a:lstStyle/>
        <a:p>
          <a:endParaRPr lang="fr-FR"/>
        </a:p>
      </dgm:t>
    </dgm:pt>
    <dgm:pt modelId="{E2D446F1-431F-48F1-8318-91BEC2A2667E}" type="pres">
      <dgm:prSet presAssocID="{9193F592-35B0-4562-9127-8B2AB8EACFA8}" presName="quad2" presStyleLbl="node1" presStyleIdx="1" presStyleCnt="4">
        <dgm:presLayoutVars>
          <dgm:chMax val="0"/>
          <dgm:chPref val="0"/>
          <dgm:bulletEnabled val="1"/>
        </dgm:presLayoutVars>
      </dgm:prSet>
      <dgm:spPr>
        <a:prstGeom prst="roundRect">
          <a:avLst/>
        </a:prstGeom>
      </dgm:spPr>
      <dgm:t>
        <a:bodyPr/>
        <a:lstStyle/>
        <a:p>
          <a:endParaRPr lang="fr-FR"/>
        </a:p>
      </dgm:t>
    </dgm:pt>
    <dgm:pt modelId="{A0BA5819-AA86-443F-9DBE-E21E7756BC66}" type="pres">
      <dgm:prSet presAssocID="{9193F592-35B0-4562-9127-8B2AB8EACFA8}" presName="quad3" presStyleLbl="node1" presStyleIdx="2" presStyleCnt="4">
        <dgm:presLayoutVars>
          <dgm:chMax val="0"/>
          <dgm:chPref val="0"/>
          <dgm:bulletEnabled val="1"/>
        </dgm:presLayoutVars>
      </dgm:prSet>
      <dgm:spPr>
        <a:prstGeom prst="roundRect">
          <a:avLst/>
        </a:prstGeom>
      </dgm:spPr>
      <dgm:t>
        <a:bodyPr/>
        <a:lstStyle/>
        <a:p>
          <a:endParaRPr lang="fr-FR"/>
        </a:p>
      </dgm:t>
    </dgm:pt>
    <dgm:pt modelId="{FD8D3DA3-7412-484F-91A1-D4DB5243F664}" type="pres">
      <dgm:prSet presAssocID="{9193F592-35B0-4562-9127-8B2AB8EACFA8}" presName="quad4" presStyleLbl="node1" presStyleIdx="3" presStyleCnt="4">
        <dgm:presLayoutVars>
          <dgm:chMax val="0"/>
          <dgm:chPref val="0"/>
          <dgm:bulletEnabled val="1"/>
        </dgm:presLayoutVars>
      </dgm:prSet>
      <dgm:spPr>
        <a:prstGeom prst="roundRect">
          <a:avLst/>
        </a:prstGeom>
      </dgm:spPr>
      <dgm:t>
        <a:bodyPr/>
        <a:lstStyle/>
        <a:p>
          <a:endParaRPr lang="fr-FR"/>
        </a:p>
      </dgm:t>
    </dgm:pt>
  </dgm:ptLst>
  <dgm:cxnLst>
    <dgm:cxn modelId="{2A44F44E-9BD0-447C-844A-63AFE45CAC60}" type="presOf" srcId="{DDDBFE67-2AA3-49B1-96EA-43C6724FC6F0}" destId="{A0BA5819-AA86-443F-9DBE-E21E7756BC66}" srcOrd="0" destOrd="0" presId="urn:microsoft.com/office/officeart/2005/8/layout/matrix3"/>
    <dgm:cxn modelId="{CFEDA325-C795-4DBD-8642-3C823785DA22}" srcId="{9193F592-35B0-4562-9127-8B2AB8EACFA8}" destId="{A5E3BDC7-8B39-4A0C-9D9C-6EE246E88B06}" srcOrd="0" destOrd="0" parTransId="{F137686F-3B5F-4B5E-BB8D-6517B34500A3}" sibTransId="{82B8A3EA-E333-44BA-A1CC-3031EDA4A298}"/>
    <dgm:cxn modelId="{7DFE2F7A-EAC1-4DE3-B859-90EC298C1F34}" srcId="{9193F592-35B0-4562-9127-8B2AB8EACFA8}" destId="{DDDBFE67-2AA3-49B1-96EA-43C6724FC6F0}" srcOrd="2" destOrd="0" parTransId="{91B75C27-1C3F-4D1D-A517-B04F540F6587}" sibTransId="{E82BB6A2-4146-48FC-B871-33EF16E09B8E}"/>
    <dgm:cxn modelId="{E8CC6D9C-8C18-42B2-91FA-82355128720C}" type="presOf" srcId="{9193F592-35B0-4562-9127-8B2AB8EACFA8}" destId="{95EB05EC-D9F1-448C-ADA0-3524A6860A9C}" srcOrd="0" destOrd="0" presId="urn:microsoft.com/office/officeart/2005/8/layout/matrix3"/>
    <dgm:cxn modelId="{DEF24D75-9BB2-46C9-9378-A247317D932A}" srcId="{9193F592-35B0-4562-9127-8B2AB8EACFA8}" destId="{9CE8BD9F-855E-4260-829C-B00BA45BA6FE}" srcOrd="3" destOrd="0" parTransId="{7F12C500-D16F-405D-8A02-636B30452B6C}" sibTransId="{3829335E-DAA9-451C-81EA-5AAA51D75DAA}"/>
    <dgm:cxn modelId="{45F6A800-4F5F-4666-A329-0422B2511711}" srcId="{9193F592-35B0-4562-9127-8B2AB8EACFA8}" destId="{B39BA989-A0CE-444F-B2D5-4E383F4C0E44}" srcOrd="1" destOrd="0" parTransId="{ABA12057-0EAE-47C1-BE08-1EDD0F109E9A}" sibTransId="{D9794F71-B820-4C89-814A-2AF3DE110D6C}"/>
    <dgm:cxn modelId="{F198CCFD-49C2-4E88-B8B1-90254F42869B}" type="presOf" srcId="{9CE8BD9F-855E-4260-829C-B00BA45BA6FE}" destId="{FD8D3DA3-7412-484F-91A1-D4DB5243F664}" srcOrd="0" destOrd="0" presId="urn:microsoft.com/office/officeart/2005/8/layout/matrix3"/>
    <dgm:cxn modelId="{46CFFB0B-CAD8-49DB-A4C6-DEBF85F4B5DE}" type="presOf" srcId="{A5E3BDC7-8B39-4A0C-9D9C-6EE246E88B06}" destId="{EC6A1103-AD8F-4F3C-A264-C75D6AC4D9CF}" srcOrd="0" destOrd="0" presId="urn:microsoft.com/office/officeart/2005/8/layout/matrix3"/>
    <dgm:cxn modelId="{899FAAA5-BCB1-4708-9F48-98BD9015CB62}" type="presOf" srcId="{B39BA989-A0CE-444F-B2D5-4E383F4C0E44}" destId="{E2D446F1-431F-48F1-8318-91BEC2A2667E}" srcOrd="0" destOrd="0" presId="urn:microsoft.com/office/officeart/2005/8/layout/matrix3"/>
    <dgm:cxn modelId="{1AEE4826-E68A-495F-AD57-9673C2F02611}" type="presParOf" srcId="{95EB05EC-D9F1-448C-ADA0-3524A6860A9C}" destId="{54F788DA-FA88-4157-BE3D-D1C6A1DBD3FF}" srcOrd="0" destOrd="0" presId="urn:microsoft.com/office/officeart/2005/8/layout/matrix3"/>
    <dgm:cxn modelId="{3DB413A9-3BE0-4BE5-ABBD-C122A8ADD042}" type="presParOf" srcId="{95EB05EC-D9F1-448C-ADA0-3524A6860A9C}" destId="{EC6A1103-AD8F-4F3C-A264-C75D6AC4D9CF}" srcOrd="1" destOrd="0" presId="urn:microsoft.com/office/officeart/2005/8/layout/matrix3"/>
    <dgm:cxn modelId="{B5E3908C-DB4E-48DD-BBE8-3751258A5343}" type="presParOf" srcId="{95EB05EC-D9F1-448C-ADA0-3524A6860A9C}" destId="{E2D446F1-431F-48F1-8318-91BEC2A2667E}" srcOrd="2" destOrd="0" presId="urn:microsoft.com/office/officeart/2005/8/layout/matrix3"/>
    <dgm:cxn modelId="{27CD67CF-1E3D-44E9-8675-14176202A74F}" type="presParOf" srcId="{95EB05EC-D9F1-448C-ADA0-3524A6860A9C}" destId="{A0BA5819-AA86-443F-9DBE-E21E7756BC66}" srcOrd="3" destOrd="0" presId="urn:microsoft.com/office/officeart/2005/8/layout/matrix3"/>
    <dgm:cxn modelId="{B72607CE-A003-4F3E-BB7E-DA3CE0655991}" type="presParOf" srcId="{95EB05EC-D9F1-448C-ADA0-3524A6860A9C}" destId="{FD8D3DA3-7412-484F-91A1-D4DB5243F664}"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6C4DC2-07C9-9F4A-A394-CA4E30205A7F}"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DF9C04C4-0DD1-6B41-ACCD-64F0C729214B}">
      <dgm:prSet custT="1"/>
      <dgm:spPr>
        <a:solidFill>
          <a:srgbClr val="751D70"/>
        </a:solidFill>
      </dgm:spPr>
      <dgm:t>
        <a:bodyPr/>
        <a:lstStyle/>
        <a:p>
          <a:r>
            <a:rPr lang="en-US" sz="1600" b="1" dirty="0" smtClean="0">
              <a:latin typeface="+mj-lt"/>
            </a:rPr>
            <a:t>Communication objectives</a:t>
          </a:r>
          <a:endParaRPr lang="en-US" sz="1600" b="1" dirty="0">
            <a:latin typeface="+mj-lt"/>
          </a:endParaRPr>
        </a:p>
      </dgm:t>
    </dgm:pt>
    <dgm:pt modelId="{EA1B6368-F3F0-8747-9C02-992D0A6028A0}" type="parTrans" cxnId="{8AC63004-61F6-894D-B0F8-A19EA82404E0}">
      <dgm:prSet/>
      <dgm:spPr/>
      <dgm:t>
        <a:bodyPr/>
        <a:lstStyle/>
        <a:p>
          <a:endParaRPr lang="en-US" sz="1600"/>
        </a:p>
      </dgm:t>
    </dgm:pt>
    <dgm:pt modelId="{AE3D8828-7AEC-A04F-B820-23A339A2AA41}" type="sibTrans" cxnId="{8AC63004-61F6-894D-B0F8-A19EA82404E0}">
      <dgm:prSet/>
      <dgm:spPr/>
      <dgm:t>
        <a:bodyPr/>
        <a:lstStyle/>
        <a:p>
          <a:endParaRPr lang="en-US" sz="1600"/>
        </a:p>
      </dgm:t>
    </dgm:pt>
    <dgm:pt modelId="{042FB3F1-DA87-7E48-803F-43D505BD9804}">
      <dgm:prSet custT="1"/>
      <dgm:spPr>
        <a:solidFill>
          <a:srgbClr val="07147A"/>
        </a:solidFill>
      </dgm:spPr>
      <dgm:t>
        <a:bodyPr/>
        <a:lstStyle/>
        <a:p>
          <a:r>
            <a:rPr lang="en-US" sz="1600" b="1" dirty="0" smtClean="0">
              <a:latin typeface="+mj-lt"/>
            </a:rPr>
            <a:t>Main target groups</a:t>
          </a:r>
          <a:endParaRPr lang="en-US" sz="1600" b="1" dirty="0">
            <a:latin typeface="+mj-lt"/>
          </a:endParaRPr>
        </a:p>
      </dgm:t>
    </dgm:pt>
    <dgm:pt modelId="{1736076E-1621-3E4E-8EBF-5F173BF3291F}" type="parTrans" cxnId="{1291BF80-EE46-6341-8931-890D19456333}">
      <dgm:prSet/>
      <dgm:spPr/>
      <dgm:t>
        <a:bodyPr/>
        <a:lstStyle/>
        <a:p>
          <a:endParaRPr lang="en-US" sz="1600"/>
        </a:p>
      </dgm:t>
    </dgm:pt>
    <dgm:pt modelId="{ED5D2C01-6087-5541-965A-2BB7E42C834C}" type="sibTrans" cxnId="{1291BF80-EE46-6341-8931-890D19456333}">
      <dgm:prSet/>
      <dgm:spPr/>
      <dgm:t>
        <a:bodyPr/>
        <a:lstStyle/>
        <a:p>
          <a:endParaRPr lang="en-US" sz="1600"/>
        </a:p>
      </dgm:t>
    </dgm:pt>
    <dgm:pt modelId="{AFA08467-9AF1-DE4D-A18C-6970A41C1ACA}">
      <dgm:prSet custT="1"/>
      <dgm:spPr>
        <a:solidFill>
          <a:schemeClr val="accent4">
            <a:lumMod val="20000"/>
            <a:lumOff val="80000"/>
          </a:schemeClr>
        </a:solidFill>
      </dgm:spPr>
      <dgm:t>
        <a:bodyPr/>
        <a:lstStyle/>
        <a:p>
          <a:r>
            <a:rPr lang="en-US" sz="1600" b="1" dirty="0" smtClean="0">
              <a:solidFill>
                <a:srgbClr val="07147A"/>
              </a:solidFill>
              <a:latin typeface="+mj-lt"/>
            </a:rPr>
            <a:t>Main messages for the target groups identified </a:t>
          </a:r>
          <a:endParaRPr lang="en-US" sz="1600" b="1" dirty="0">
            <a:solidFill>
              <a:srgbClr val="07147A"/>
            </a:solidFill>
            <a:latin typeface="+mj-lt"/>
          </a:endParaRPr>
        </a:p>
      </dgm:t>
    </dgm:pt>
    <dgm:pt modelId="{19B9BA04-38EE-B849-BEC9-1F70BCD3EED2}" type="parTrans" cxnId="{FEDC61C8-A299-6843-9EA6-381F4E3710BC}">
      <dgm:prSet/>
      <dgm:spPr/>
      <dgm:t>
        <a:bodyPr/>
        <a:lstStyle/>
        <a:p>
          <a:endParaRPr lang="en-US" sz="1600"/>
        </a:p>
      </dgm:t>
    </dgm:pt>
    <dgm:pt modelId="{9DFD8E61-2713-3A44-B31E-A356CEFED4C7}" type="sibTrans" cxnId="{FEDC61C8-A299-6843-9EA6-381F4E3710BC}">
      <dgm:prSet/>
      <dgm:spPr/>
      <dgm:t>
        <a:bodyPr/>
        <a:lstStyle/>
        <a:p>
          <a:endParaRPr lang="en-US" sz="1600"/>
        </a:p>
      </dgm:t>
    </dgm:pt>
    <dgm:pt modelId="{92F784FF-4ABF-4C4A-B935-C8C40B8183F2}">
      <dgm:prSet custT="1"/>
      <dgm:spPr>
        <a:solidFill>
          <a:srgbClr val="751D70"/>
        </a:solidFill>
      </dgm:spPr>
      <dgm:t>
        <a:bodyPr/>
        <a:lstStyle/>
        <a:p>
          <a:r>
            <a:rPr lang="en-US" sz="1600" b="1" dirty="0" smtClean="0">
              <a:latin typeface="+mj-lt"/>
            </a:rPr>
            <a:t>Main communication activities for the year ahead </a:t>
          </a:r>
          <a:endParaRPr lang="en-US" sz="1600" b="1" dirty="0">
            <a:latin typeface="+mj-lt"/>
          </a:endParaRPr>
        </a:p>
      </dgm:t>
    </dgm:pt>
    <dgm:pt modelId="{9EA1FD16-9CFF-D346-84FA-1FBAC8804267}" type="parTrans" cxnId="{15BA81B7-B8A4-DE4A-A0CE-C2E412F571D6}">
      <dgm:prSet/>
      <dgm:spPr/>
      <dgm:t>
        <a:bodyPr/>
        <a:lstStyle/>
        <a:p>
          <a:endParaRPr lang="en-US" sz="1600"/>
        </a:p>
      </dgm:t>
    </dgm:pt>
    <dgm:pt modelId="{4E2A93CC-3B5F-1A40-9829-CEE7D8915A0D}" type="sibTrans" cxnId="{15BA81B7-B8A4-DE4A-A0CE-C2E412F571D6}">
      <dgm:prSet/>
      <dgm:spPr/>
      <dgm:t>
        <a:bodyPr/>
        <a:lstStyle/>
        <a:p>
          <a:endParaRPr lang="en-US" sz="1600"/>
        </a:p>
      </dgm:t>
    </dgm:pt>
    <dgm:pt modelId="{D1C69086-13A9-A748-A38E-62D0CAC99764}">
      <dgm:prSet custT="1"/>
      <dgm:spPr>
        <a:solidFill>
          <a:schemeClr val="accent5">
            <a:lumMod val="60000"/>
            <a:lumOff val="40000"/>
          </a:schemeClr>
        </a:solidFill>
      </dgm:spPr>
      <dgm:t>
        <a:bodyPr/>
        <a:lstStyle/>
        <a:p>
          <a:r>
            <a:rPr lang="en-US" sz="1600" b="1" dirty="0" smtClean="0">
              <a:latin typeface="+mj-lt"/>
            </a:rPr>
            <a:t>What activities can support </a:t>
          </a:r>
          <a:r>
            <a:rPr lang="en-US" sz="1600" b="1" dirty="0" err="1" smtClean="0">
              <a:latin typeface="+mj-lt"/>
            </a:rPr>
            <a:t>capitalisation</a:t>
          </a:r>
          <a:r>
            <a:rPr lang="en-US" sz="1600" b="1" dirty="0" smtClean="0">
              <a:latin typeface="+mj-lt"/>
            </a:rPr>
            <a:t>? </a:t>
          </a:r>
          <a:endParaRPr lang="en-US" sz="1600" b="1" dirty="0">
            <a:latin typeface="+mj-lt"/>
          </a:endParaRPr>
        </a:p>
      </dgm:t>
    </dgm:pt>
    <dgm:pt modelId="{5BF29B6E-0FB9-F849-8B09-0117BC13C17F}" type="parTrans" cxnId="{F2F1FC67-931C-8C41-A9B5-A1A4640166DF}">
      <dgm:prSet/>
      <dgm:spPr/>
      <dgm:t>
        <a:bodyPr/>
        <a:lstStyle/>
        <a:p>
          <a:endParaRPr lang="en-US" sz="1600"/>
        </a:p>
      </dgm:t>
    </dgm:pt>
    <dgm:pt modelId="{714C5A05-F226-A741-9C6F-252ADD9F454B}" type="sibTrans" cxnId="{F2F1FC67-931C-8C41-A9B5-A1A4640166DF}">
      <dgm:prSet/>
      <dgm:spPr/>
      <dgm:t>
        <a:bodyPr/>
        <a:lstStyle/>
        <a:p>
          <a:endParaRPr lang="en-US" sz="1600"/>
        </a:p>
      </dgm:t>
    </dgm:pt>
    <dgm:pt modelId="{8D011BF7-04AB-FA43-9049-E8A333762BC2}">
      <dgm:prSet custT="1"/>
      <dgm:spPr>
        <a:solidFill>
          <a:srgbClr val="CCD5D6"/>
        </a:solidFill>
      </dgm:spPr>
      <dgm:t>
        <a:bodyPr/>
        <a:lstStyle/>
        <a:p>
          <a:r>
            <a:rPr lang="en-US" sz="1600" b="1" dirty="0" smtClean="0">
              <a:solidFill>
                <a:srgbClr val="07147A"/>
              </a:solidFill>
              <a:latin typeface="+mj-lt"/>
            </a:rPr>
            <a:t>Evaluation of communication to amend next plan </a:t>
          </a:r>
          <a:endParaRPr lang="en-US" sz="1600" b="1" dirty="0">
            <a:solidFill>
              <a:srgbClr val="07147A"/>
            </a:solidFill>
            <a:latin typeface="+mj-lt"/>
          </a:endParaRPr>
        </a:p>
      </dgm:t>
    </dgm:pt>
    <dgm:pt modelId="{77D5AFB3-3951-1B4A-8597-38B5E8190D69}" type="parTrans" cxnId="{01A67CBE-5FB5-6B40-B7D7-EB12899BACFE}">
      <dgm:prSet/>
      <dgm:spPr/>
      <dgm:t>
        <a:bodyPr/>
        <a:lstStyle/>
        <a:p>
          <a:endParaRPr lang="en-US" sz="1600"/>
        </a:p>
      </dgm:t>
    </dgm:pt>
    <dgm:pt modelId="{6FF86E1D-60E6-2D4B-B5B0-44F8CE974DEB}" type="sibTrans" cxnId="{01A67CBE-5FB5-6B40-B7D7-EB12899BACFE}">
      <dgm:prSet/>
      <dgm:spPr/>
      <dgm:t>
        <a:bodyPr/>
        <a:lstStyle/>
        <a:p>
          <a:endParaRPr lang="en-US" sz="1600"/>
        </a:p>
      </dgm:t>
    </dgm:pt>
    <dgm:pt modelId="{6F13A6F7-A3C7-2A4C-A0DC-4217EEDA420C}" type="pres">
      <dgm:prSet presAssocID="{626C4DC2-07C9-9F4A-A394-CA4E30205A7F}" presName="Name0" presStyleCnt="0">
        <dgm:presLayoutVars>
          <dgm:dir/>
          <dgm:resizeHandles val="exact"/>
        </dgm:presLayoutVars>
      </dgm:prSet>
      <dgm:spPr/>
      <dgm:t>
        <a:bodyPr/>
        <a:lstStyle/>
        <a:p>
          <a:endParaRPr lang="en-US"/>
        </a:p>
      </dgm:t>
    </dgm:pt>
    <dgm:pt modelId="{73613148-0D52-C14C-9988-22DFA8995A6B}" type="pres">
      <dgm:prSet presAssocID="{626C4DC2-07C9-9F4A-A394-CA4E30205A7F}" presName="cycle" presStyleCnt="0"/>
      <dgm:spPr/>
    </dgm:pt>
    <dgm:pt modelId="{DCA0FFC7-5182-FB48-A329-D517B08E0AE8}" type="pres">
      <dgm:prSet presAssocID="{DF9C04C4-0DD1-6B41-ACCD-64F0C729214B}" presName="nodeFirstNode" presStyleLbl="node1" presStyleIdx="0" presStyleCnt="6" custScaleX="129896" custRadScaleRad="93173">
        <dgm:presLayoutVars>
          <dgm:bulletEnabled val="1"/>
        </dgm:presLayoutVars>
      </dgm:prSet>
      <dgm:spPr/>
      <dgm:t>
        <a:bodyPr/>
        <a:lstStyle/>
        <a:p>
          <a:endParaRPr lang="en-US"/>
        </a:p>
      </dgm:t>
    </dgm:pt>
    <dgm:pt modelId="{B1CA1709-E124-5D4B-BF25-D27175A11E09}" type="pres">
      <dgm:prSet presAssocID="{AE3D8828-7AEC-A04F-B820-23A339A2AA41}" presName="sibTransFirstNode" presStyleLbl="bgShp" presStyleIdx="0" presStyleCnt="1"/>
      <dgm:spPr/>
      <dgm:t>
        <a:bodyPr/>
        <a:lstStyle/>
        <a:p>
          <a:endParaRPr lang="en-US"/>
        </a:p>
      </dgm:t>
    </dgm:pt>
    <dgm:pt modelId="{2819FF27-0EC3-EF46-A82C-E6763125A3AD}" type="pres">
      <dgm:prSet presAssocID="{042FB3F1-DA87-7E48-803F-43D505BD9804}" presName="nodeFollowingNodes" presStyleLbl="node1" presStyleIdx="1" presStyleCnt="6" custScaleX="129896" custRadScaleRad="104449" custRadScaleInc="17761">
        <dgm:presLayoutVars>
          <dgm:bulletEnabled val="1"/>
        </dgm:presLayoutVars>
      </dgm:prSet>
      <dgm:spPr/>
      <dgm:t>
        <a:bodyPr/>
        <a:lstStyle/>
        <a:p>
          <a:endParaRPr lang="en-US"/>
        </a:p>
      </dgm:t>
    </dgm:pt>
    <dgm:pt modelId="{5B68CA8A-4F33-4744-9D23-69AEB0ED5168}" type="pres">
      <dgm:prSet presAssocID="{AFA08467-9AF1-DE4D-A18C-6970A41C1ACA}" presName="nodeFollowingNodes" presStyleLbl="node1" presStyleIdx="2" presStyleCnt="6" custScaleX="129896" custRadScaleRad="107116" custRadScaleInc="-11014">
        <dgm:presLayoutVars>
          <dgm:bulletEnabled val="1"/>
        </dgm:presLayoutVars>
      </dgm:prSet>
      <dgm:spPr/>
      <dgm:t>
        <a:bodyPr/>
        <a:lstStyle/>
        <a:p>
          <a:endParaRPr lang="en-US"/>
        </a:p>
      </dgm:t>
    </dgm:pt>
    <dgm:pt modelId="{089DE77E-DF1F-9D48-898C-D398FB5BF994}" type="pres">
      <dgm:prSet presAssocID="{92F784FF-4ABF-4C4A-B935-C8C40B8183F2}" presName="nodeFollowingNodes" presStyleLbl="node1" presStyleIdx="3" presStyleCnt="6" custScaleX="158991" custRadScaleRad="106827">
        <dgm:presLayoutVars>
          <dgm:bulletEnabled val="1"/>
        </dgm:presLayoutVars>
      </dgm:prSet>
      <dgm:spPr/>
      <dgm:t>
        <a:bodyPr/>
        <a:lstStyle/>
        <a:p>
          <a:endParaRPr lang="en-US"/>
        </a:p>
      </dgm:t>
    </dgm:pt>
    <dgm:pt modelId="{62A38103-043F-3346-9655-D3C6F1670C35}" type="pres">
      <dgm:prSet presAssocID="{D1C69086-13A9-A748-A38E-62D0CAC99764}" presName="nodeFollowingNodes" presStyleLbl="node1" presStyleIdx="4" presStyleCnt="6" custScaleX="129896" custRadScaleRad="101924" custRadScaleInc="10236">
        <dgm:presLayoutVars>
          <dgm:bulletEnabled val="1"/>
        </dgm:presLayoutVars>
      </dgm:prSet>
      <dgm:spPr/>
      <dgm:t>
        <a:bodyPr/>
        <a:lstStyle/>
        <a:p>
          <a:endParaRPr lang="en-US"/>
        </a:p>
      </dgm:t>
    </dgm:pt>
    <dgm:pt modelId="{21F9537C-E913-1944-B7F5-F3CD14C9B805}" type="pres">
      <dgm:prSet presAssocID="{8D011BF7-04AB-FA43-9049-E8A333762BC2}" presName="nodeFollowingNodes" presStyleLbl="node1" presStyleIdx="5" presStyleCnt="6" custScaleX="129896" custRadScaleRad="99359" custRadScaleInc="-14673">
        <dgm:presLayoutVars>
          <dgm:bulletEnabled val="1"/>
        </dgm:presLayoutVars>
      </dgm:prSet>
      <dgm:spPr/>
      <dgm:t>
        <a:bodyPr/>
        <a:lstStyle/>
        <a:p>
          <a:endParaRPr lang="en-US"/>
        </a:p>
      </dgm:t>
    </dgm:pt>
  </dgm:ptLst>
  <dgm:cxnLst>
    <dgm:cxn modelId="{F2F1FC67-931C-8C41-A9B5-A1A4640166DF}" srcId="{626C4DC2-07C9-9F4A-A394-CA4E30205A7F}" destId="{D1C69086-13A9-A748-A38E-62D0CAC99764}" srcOrd="4" destOrd="0" parTransId="{5BF29B6E-0FB9-F849-8B09-0117BC13C17F}" sibTransId="{714C5A05-F226-A741-9C6F-252ADD9F454B}"/>
    <dgm:cxn modelId="{BCBE6CEC-9DF8-F64C-B75C-79CD41554116}" type="presOf" srcId="{042FB3F1-DA87-7E48-803F-43D505BD9804}" destId="{2819FF27-0EC3-EF46-A82C-E6763125A3AD}" srcOrd="0" destOrd="0" presId="urn:microsoft.com/office/officeart/2005/8/layout/cycle3"/>
    <dgm:cxn modelId="{6A35ECAC-560F-AD4F-AD1B-9134AC339808}" type="presOf" srcId="{AE3D8828-7AEC-A04F-B820-23A339A2AA41}" destId="{B1CA1709-E124-5D4B-BF25-D27175A11E09}" srcOrd="0" destOrd="0" presId="urn:microsoft.com/office/officeart/2005/8/layout/cycle3"/>
    <dgm:cxn modelId="{1291BF80-EE46-6341-8931-890D19456333}" srcId="{626C4DC2-07C9-9F4A-A394-CA4E30205A7F}" destId="{042FB3F1-DA87-7E48-803F-43D505BD9804}" srcOrd="1" destOrd="0" parTransId="{1736076E-1621-3E4E-8EBF-5F173BF3291F}" sibTransId="{ED5D2C01-6087-5541-965A-2BB7E42C834C}"/>
    <dgm:cxn modelId="{624399E9-0DE4-3E45-8D9C-242AA5C4639D}" type="presOf" srcId="{92F784FF-4ABF-4C4A-B935-C8C40B8183F2}" destId="{089DE77E-DF1F-9D48-898C-D398FB5BF994}" srcOrd="0" destOrd="0" presId="urn:microsoft.com/office/officeart/2005/8/layout/cycle3"/>
    <dgm:cxn modelId="{FEDC61C8-A299-6843-9EA6-381F4E3710BC}" srcId="{626C4DC2-07C9-9F4A-A394-CA4E30205A7F}" destId="{AFA08467-9AF1-DE4D-A18C-6970A41C1ACA}" srcOrd="2" destOrd="0" parTransId="{19B9BA04-38EE-B849-BEC9-1F70BCD3EED2}" sibTransId="{9DFD8E61-2713-3A44-B31E-A356CEFED4C7}"/>
    <dgm:cxn modelId="{3AE853C5-2BED-A341-807D-17720CA15CA3}" type="presOf" srcId="{AFA08467-9AF1-DE4D-A18C-6970A41C1ACA}" destId="{5B68CA8A-4F33-4744-9D23-69AEB0ED5168}" srcOrd="0" destOrd="0" presId="urn:microsoft.com/office/officeart/2005/8/layout/cycle3"/>
    <dgm:cxn modelId="{6C84FC2E-E43E-C740-91B5-2F0BF6C66F70}" type="presOf" srcId="{D1C69086-13A9-A748-A38E-62D0CAC99764}" destId="{62A38103-043F-3346-9655-D3C6F1670C35}" srcOrd="0" destOrd="0" presId="urn:microsoft.com/office/officeart/2005/8/layout/cycle3"/>
    <dgm:cxn modelId="{8AC63004-61F6-894D-B0F8-A19EA82404E0}" srcId="{626C4DC2-07C9-9F4A-A394-CA4E30205A7F}" destId="{DF9C04C4-0DD1-6B41-ACCD-64F0C729214B}" srcOrd="0" destOrd="0" parTransId="{EA1B6368-F3F0-8747-9C02-992D0A6028A0}" sibTransId="{AE3D8828-7AEC-A04F-B820-23A339A2AA41}"/>
    <dgm:cxn modelId="{15BA81B7-B8A4-DE4A-A0CE-C2E412F571D6}" srcId="{626C4DC2-07C9-9F4A-A394-CA4E30205A7F}" destId="{92F784FF-4ABF-4C4A-B935-C8C40B8183F2}" srcOrd="3" destOrd="0" parTransId="{9EA1FD16-9CFF-D346-84FA-1FBAC8804267}" sibTransId="{4E2A93CC-3B5F-1A40-9829-CEE7D8915A0D}"/>
    <dgm:cxn modelId="{12FE1CCD-384A-E446-B470-B4FE7235BF06}" type="presOf" srcId="{DF9C04C4-0DD1-6B41-ACCD-64F0C729214B}" destId="{DCA0FFC7-5182-FB48-A329-D517B08E0AE8}" srcOrd="0" destOrd="0" presId="urn:microsoft.com/office/officeart/2005/8/layout/cycle3"/>
    <dgm:cxn modelId="{1F4D50DC-DDD3-194F-89E8-5100FC86DF0D}" type="presOf" srcId="{8D011BF7-04AB-FA43-9049-E8A333762BC2}" destId="{21F9537C-E913-1944-B7F5-F3CD14C9B805}" srcOrd="0" destOrd="0" presId="urn:microsoft.com/office/officeart/2005/8/layout/cycle3"/>
    <dgm:cxn modelId="{01A67CBE-5FB5-6B40-B7D7-EB12899BACFE}" srcId="{626C4DC2-07C9-9F4A-A394-CA4E30205A7F}" destId="{8D011BF7-04AB-FA43-9049-E8A333762BC2}" srcOrd="5" destOrd="0" parTransId="{77D5AFB3-3951-1B4A-8597-38B5E8190D69}" sibTransId="{6FF86E1D-60E6-2D4B-B5B0-44F8CE974DEB}"/>
    <dgm:cxn modelId="{53A2A95D-630B-0E48-ABF3-FB01516E007F}" type="presOf" srcId="{626C4DC2-07C9-9F4A-A394-CA4E30205A7F}" destId="{6F13A6F7-A3C7-2A4C-A0DC-4217EEDA420C}" srcOrd="0" destOrd="0" presId="urn:microsoft.com/office/officeart/2005/8/layout/cycle3"/>
    <dgm:cxn modelId="{5DAC3EE7-B4A8-A641-8660-E5D2513340BB}" type="presParOf" srcId="{6F13A6F7-A3C7-2A4C-A0DC-4217EEDA420C}" destId="{73613148-0D52-C14C-9988-22DFA8995A6B}" srcOrd="0" destOrd="0" presId="urn:microsoft.com/office/officeart/2005/8/layout/cycle3"/>
    <dgm:cxn modelId="{AE98F7FC-9016-1D44-BB59-6445DC88E156}" type="presParOf" srcId="{73613148-0D52-C14C-9988-22DFA8995A6B}" destId="{DCA0FFC7-5182-FB48-A329-D517B08E0AE8}" srcOrd="0" destOrd="0" presId="urn:microsoft.com/office/officeart/2005/8/layout/cycle3"/>
    <dgm:cxn modelId="{C20EFBDA-CA76-E642-86BA-3564F7A1370A}" type="presParOf" srcId="{73613148-0D52-C14C-9988-22DFA8995A6B}" destId="{B1CA1709-E124-5D4B-BF25-D27175A11E09}" srcOrd="1" destOrd="0" presId="urn:microsoft.com/office/officeart/2005/8/layout/cycle3"/>
    <dgm:cxn modelId="{761C0837-4CB2-1546-A5DD-D0456241C7CC}" type="presParOf" srcId="{73613148-0D52-C14C-9988-22DFA8995A6B}" destId="{2819FF27-0EC3-EF46-A82C-E6763125A3AD}" srcOrd="2" destOrd="0" presId="urn:microsoft.com/office/officeart/2005/8/layout/cycle3"/>
    <dgm:cxn modelId="{96D15189-6225-1A41-BB1E-A9DC5E2A7551}" type="presParOf" srcId="{73613148-0D52-C14C-9988-22DFA8995A6B}" destId="{5B68CA8A-4F33-4744-9D23-69AEB0ED5168}" srcOrd="3" destOrd="0" presId="urn:microsoft.com/office/officeart/2005/8/layout/cycle3"/>
    <dgm:cxn modelId="{67101AE1-0D32-EB4F-927A-29A5A706BBB1}" type="presParOf" srcId="{73613148-0D52-C14C-9988-22DFA8995A6B}" destId="{089DE77E-DF1F-9D48-898C-D398FB5BF994}" srcOrd="4" destOrd="0" presId="urn:microsoft.com/office/officeart/2005/8/layout/cycle3"/>
    <dgm:cxn modelId="{D78FA882-157F-524F-8BDD-FDD9495008A4}" type="presParOf" srcId="{73613148-0D52-C14C-9988-22DFA8995A6B}" destId="{62A38103-043F-3346-9655-D3C6F1670C35}" srcOrd="5" destOrd="0" presId="urn:microsoft.com/office/officeart/2005/8/layout/cycle3"/>
    <dgm:cxn modelId="{8995C0CD-2FB7-8C4A-BEA3-E7380FC20DD9}" type="presParOf" srcId="{73613148-0D52-C14C-9988-22DFA8995A6B}" destId="{21F9537C-E913-1944-B7F5-F3CD14C9B805}"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53DC55-3712-4330-BA99-2AEB3835D971}"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fr-FR"/>
        </a:p>
      </dgm:t>
    </dgm:pt>
    <dgm:pt modelId="{8729F412-DED8-4587-AB06-F90E2371A917}">
      <dgm:prSet phldrT="[Texto]" custT="1"/>
      <dgm:spPr/>
      <dgm:t>
        <a:bodyPr/>
        <a:lstStyle/>
        <a:p>
          <a:r>
            <a:rPr lang="en-GB" sz="2400" b="1" i="1" dirty="0" smtClean="0">
              <a:latin typeface="+mj-lt"/>
            </a:rPr>
            <a:t>ensuring that the partners have the same level of information</a:t>
          </a:r>
          <a:r>
            <a:rPr lang="en-GB" sz="2400" b="1" dirty="0" smtClean="0">
              <a:latin typeface="+mj-lt"/>
            </a:rPr>
            <a:t> </a:t>
          </a:r>
          <a:endParaRPr lang="fr-FR" sz="2400" b="1" dirty="0">
            <a:latin typeface="+mj-lt"/>
          </a:endParaRPr>
        </a:p>
      </dgm:t>
    </dgm:pt>
    <dgm:pt modelId="{E6CEF392-DF3E-484D-A772-CBE56E6FCFD2}" type="parTrans" cxnId="{ABF7D14C-5C96-4F58-9143-BAD786A7DC87}">
      <dgm:prSet/>
      <dgm:spPr/>
      <dgm:t>
        <a:bodyPr/>
        <a:lstStyle/>
        <a:p>
          <a:endParaRPr lang="fr-FR" sz="2400" b="1">
            <a:latin typeface="+mj-lt"/>
          </a:endParaRPr>
        </a:p>
      </dgm:t>
    </dgm:pt>
    <dgm:pt modelId="{AEB6E447-C11B-4AA4-9AE9-0708DB5DFFF4}" type="sibTrans" cxnId="{ABF7D14C-5C96-4F58-9143-BAD786A7DC87}">
      <dgm:prSet/>
      <dgm:spPr/>
      <dgm:t>
        <a:bodyPr/>
        <a:lstStyle/>
        <a:p>
          <a:endParaRPr lang="fr-FR" sz="2400" b="1">
            <a:latin typeface="+mj-lt"/>
          </a:endParaRPr>
        </a:p>
      </dgm:t>
    </dgm:pt>
    <dgm:pt modelId="{68C89152-9B10-4198-96F9-A5A723DCEC73}">
      <dgm:prSet phldrT="[Texto]" custT="1"/>
      <dgm:spPr/>
      <dgm:t>
        <a:bodyPr/>
        <a:lstStyle/>
        <a:p>
          <a:r>
            <a:rPr lang="en-GB" sz="2400" b="1" i="1" dirty="0" smtClean="0">
              <a:latin typeface="+mj-lt"/>
            </a:rPr>
            <a:t>developing ownership of project contents and results </a:t>
          </a:r>
          <a:endParaRPr lang="fr-FR" sz="2400" b="1" dirty="0">
            <a:latin typeface="+mj-lt"/>
          </a:endParaRPr>
        </a:p>
      </dgm:t>
    </dgm:pt>
    <dgm:pt modelId="{31491AAF-403B-4218-86AA-E90D44E3F357}" type="parTrans" cxnId="{2CFBBD7F-C7CE-40EE-99A8-87F395740E5E}">
      <dgm:prSet/>
      <dgm:spPr/>
      <dgm:t>
        <a:bodyPr/>
        <a:lstStyle/>
        <a:p>
          <a:endParaRPr lang="fr-FR" sz="2400" b="1">
            <a:latin typeface="+mj-lt"/>
          </a:endParaRPr>
        </a:p>
      </dgm:t>
    </dgm:pt>
    <dgm:pt modelId="{B9347845-0662-4ADB-9F8E-0CE4D25F1F6F}" type="sibTrans" cxnId="{2CFBBD7F-C7CE-40EE-99A8-87F395740E5E}">
      <dgm:prSet/>
      <dgm:spPr/>
      <dgm:t>
        <a:bodyPr/>
        <a:lstStyle/>
        <a:p>
          <a:endParaRPr lang="fr-FR" sz="2400" b="1">
            <a:latin typeface="+mj-lt"/>
          </a:endParaRPr>
        </a:p>
      </dgm:t>
    </dgm:pt>
    <dgm:pt modelId="{EAF04149-43CF-4BB8-8E12-1CCB315760B5}">
      <dgm:prSet phldrT="[Texto]" custT="1"/>
      <dgm:spPr/>
      <dgm:t>
        <a:bodyPr/>
        <a:lstStyle/>
        <a:p>
          <a:r>
            <a:rPr lang="en-GB" sz="2400" b="1" i="1" dirty="0" smtClean="0">
              <a:latin typeface="+mj-lt"/>
            </a:rPr>
            <a:t>monitoring the project performance</a:t>
          </a:r>
          <a:endParaRPr lang="fr-FR" sz="2400" b="1" dirty="0">
            <a:latin typeface="+mj-lt"/>
          </a:endParaRPr>
        </a:p>
      </dgm:t>
    </dgm:pt>
    <dgm:pt modelId="{18748866-E184-41E2-8E13-EE13C02BE448}" type="parTrans" cxnId="{CAB6BC32-AF9E-4576-BC29-BC252C870660}">
      <dgm:prSet/>
      <dgm:spPr/>
      <dgm:t>
        <a:bodyPr/>
        <a:lstStyle/>
        <a:p>
          <a:endParaRPr lang="fr-FR" sz="2400" b="1">
            <a:latin typeface="+mj-lt"/>
          </a:endParaRPr>
        </a:p>
      </dgm:t>
    </dgm:pt>
    <dgm:pt modelId="{2B67EE22-8FCF-4A77-97D0-BAFADD125C9A}" type="sibTrans" cxnId="{CAB6BC32-AF9E-4576-BC29-BC252C870660}">
      <dgm:prSet/>
      <dgm:spPr/>
      <dgm:t>
        <a:bodyPr/>
        <a:lstStyle/>
        <a:p>
          <a:endParaRPr lang="fr-FR" sz="2400" b="1">
            <a:latin typeface="+mj-lt"/>
          </a:endParaRPr>
        </a:p>
      </dgm:t>
    </dgm:pt>
    <dgm:pt modelId="{29568F11-8139-4AC4-83E8-37A2037F7D1F}">
      <dgm:prSet phldrT="[Texto]" custT="1"/>
      <dgm:spPr>
        <a:solidFill>
          <a:srgbClr val="73BDB4"/>
        </a:solidFill>
      </dgm:spPr>
      <dgm:t>
        <a:bodyPr/>
        <a:lstStyle/>
        <a:p>
          <a:r>
            <a:rPr lang="en-GB" sz="2400" b="1" i="1" dirty="0" smtClean="0">
              <a:latin typeface="+mj-lt"/>
            </a:rPr>
            <a:t>knowing the responsibilities and tasks of each partner </a:t>
          </a:r>
          <a:endParaRPr lang="fr-FR" sz="2400" b="1" dirty="0">
            <a:latin typeface="+mj-lt"/>
          </a:endParaRPr>
        </a:p>
      </dgm:t>
    </dgm:pt>
    <dgm:pt modelId="{8846B208-EA1E-4DCC-8599-00F43B168FCA}" type="parTrans" cxnId="{C649CB27-1B3A-43B9-804B-A14D66D81D48}">
      <dgm:prSet/>
      <dgm:spPr/>
      <dgm:t>
        <a:bodyPr/>
        <a:lstStyle/>
        <a:p>
          <a:endParaRPr lang="fr-FR" sz="2400" b="1">
            <a:latin typeface="+mj-lt"/>
          </a:endParaRPr>
        </a:p>
      </dgm:t>
    </dgm:pt>
    <dgm:pt modelId="{7068FCEB-109C-4E8A-9A7E-43C78A5C814A}" type="sibTrans" cxnId="{C649CB27-1B3A-43B9-804B-A14D66D81D48}">
      <dgm:prSet/>
      <dgm:spPr/>
      <dgm:t>
        <a:bodyPr/>
        <a:lstStyle/>
        <a:p>
          <a:endParaRPr lang="fr-FR" sz="2400" b="1">
            <a:latin typeface="+mj-lt"/>
          </a:endParaRPr>
        </a:p>
      </dgm:t>
    </dgm:pt>
    <dgm:pt modelId="{1D5CDBBA-5E6A-420A-914B-A3ADA8CD5A80}" type="pres">
      <dgm:prSet presAssocID="{CB53DC55-3712-4330-BA99-2AEB3835D971}" presName="linear" presStyleCnt="0">
        <dgm:presLayoutVars>
          <dgm:dir/>
          <dgm:animLvl val="lvl"/>
          <dgm:resizeHandles val="exact"/>
        </dgm:presLayoutVars>
      </dgm:prSet>
      <dgm:spPr/>
      <dgm:t>
        <a:bodyPr/>
        <a:lstStyle/>
        <a:p>
          <a:endParaRPr lang="en-US"/>
        </a:p>
      </dgm:t>
    </dgm:pt>
    <dgm:pt modelId="{AC7E9F5C-6897-40EE-BDE8-F094DC36FB3B}" type="pres">
      <dgm:prSet presAssocID="{8729F412-DED8-4587-AB06-F90E2371A917}" presName="parentLin" presStyleCnt="0"/>
      <dgm:spPr/>
    </dgm:pt>
    <dgm:pt modelId="{D244CB49-84E4-4B51-8D25-F03BA899BB7F}" type="pres">
      <dgm:prSet presAssocID="{8729F412-DED8-4587-AB06-F90E2371A917}" presName="parentLeftMargin" presStyleLbl="node1" presStyleIdx="0" presStyleCnt="4"/>
      <dgm:spPr/>
      <dgm:t>
        <a:bodyPr/>
        <a:lstStyle/>
        <a:p>
          <a:endParaRPr lang="en-US"/>
        </a:p>
      </dgm:t>
    </dgm:pt>
    <dgm:pt modelId="{CDBCBB27-6C65-45DC-AB86-3FB77A54209F}" type="pres">
      <dgm:prSet presAssocID="{8729F412-DED8-4587-AB06-F90E2371A917}" presName="parentText" presStyleLbl="node1" presStyleIdx="0" presStyleCnt="4">
        <dgm:presLayoutVars>
          <dgm:chMax val="0"/>
          <dgm:bulletEnabled val="1"/>
        </dgm:presLayoutVars>
      </dgm:prSet>
      <dgm:spPr/>
      <dgm:t>
        <a:bodyPr/>
        <a:lstStyle/>
        <a:p>
          <a:endParaRPr lang="en-US"/>
        </a:p>
      </dgm:t>
    </dgm:pt>
    <dgm:pt modelId="{A85B39C9-A71E-4A87-BF5E-369CB91EDB02}" type="pres">
      <dgm:prSet presAssocID="{8729F412-DED8-4587-AB06-F90E2371A917}" presName="negativeSpace" presStyleCnt="0"/>
      <dgm:spPr/>
    </dgm:pt>
    <dgm:pt modelId="{A859917B-75B0-4072-B017-474C25ADBEB8}" type="pres">
      <dgm:prSet presAssocID="{8729F412-DED8-4587-AB06-F90E2371A917}" presName="childText" presStyleLbl="conFgAcc1" presStyleIdx="0" presStyleCnt="4">
        <dgm:presLayoutVars>
          <dgm:bulletEnabled val="1"/>
        </dgm:presLayoutVars>
      </dgm:prSet>
      <dgm:spPr/>
    </dgm:pt>
    <dgm:pt modelId="{5E1D4E03-E93F-4B6A-B641-9A3D4DE3DA9B}" type="pres">
      <dgm:prSet presAssocID="{AEB6E447-C11B-4AA4-9AE9-0708DB5DFFF4}" presName="spaceBetweenRectangles" presStyleCnt="0"/>
      <dgm:spPr/>
    </dgm:pt>
    <dgm:pt modelId="{5A97D8FF-DA20-4C77-A03C-2891B9B8797F}" type="pres">
      <dgm:prSet presAssocID="{68C89152-9B10-4198-96F9-A5A723DCEC73}" presName="parentLin" presStyleCnt="0"/>
      <dgm:spPr/>
    </dgm:pt>
    <dgm:pt modelId="{D0ECADB1-1D3F-4010-AD94-52F37E113EBF}" type="pres">
      <dgm:prSet presAssocID="{68C89152-9B10-4198-96F9-A5A723DCEC73}" presName="parentLeftMargin" presStyleLbl="node1" presStyleIdx="0" presStyleCnt="4"/>
      <dgm:spPr/>
      <dgm:t>
        <a:bodyPr/>
        <a:lstStyle/>
        <a:p>
          <a:endParaRPr lang="en-US"/>
        </a:p>
      </dgm:t>
    </dgm:pt>
    <dgm:pt modelId="{1A96A519-2DC6-4855-B657-B3B566F2DFEA}" type="pres">
      <dgm:prSet presAssocID="{68C89152-9B10-4198-96F9-A5A723DCEC73}" presName="parentText" presStyleLbl="node1" presStyleIdx="1" presStyleCnt="4">
        <dgm:presLayoutVars>
          <dgm:chMax val="0"/>
          <dgm:bulletEnabled val="1"/>
        </dgm:presLayoutVars>
      </dgm:prSet>
      <dgm:spPr/>
      <dgm:t>
        <a:bodyPr/>
        <a:lstStyle/>
        <a:p>
          <a:endParaRPr lang="en-US"/>
        </a:p>
      </dgm:t>
    </dgm:pt>
    <dgm:pt modelId="{090027AC-9D85-47FB-82CA-0758E74DE737}" type="pres">
      <dgm:prSet presAssocID="{68C89152-9B10-4198-96F9-A5A723DCEC73}" presName="negativeSpace" presStyleCnt="0"/>
      <dgm:spPr/>
    </dgm:pt>
    <dgm:pt modelId="{2D0F724A-EF6D-44F5-9805-C344092FFCB8}" type="pres">
      <dgm:prSet presAssocID="{68C89152-9B10-4198-96F9-A5A723DCEC73}" presName="childText" presStyleLbl="conFgAcc1" presStyleIdx="1" presStyleCnt="4">
        <dgm:presLayoutVars>
          <dgm:bulletEnabled val="1"/>
        </dgm:presLayoutVars>
      </dgm:prSet>
      <dgm:spPr/>
    </dgm:pt>
    <dgm:pt modelId="{4EF3A61E-627F-4B97-A758-C4EC84F2E51D}" type="pres">
      <dgm:prSet presAssocID="{B9347845-0662-4ADB-9F8E-0CE4D25F1F6F}" presName="spaceBetweenRectangles" presStyleCnt="0"/>
      <dgm:spPr/>
    </dgm:pt>
    <dgm:pt modelId="{998FA109-18EE-49F4-9126-9A9F3F504654}" type="pres">
      <dgm:prSet presAssocID="{EAF04149-43CF-4BB8-8E12-1CCB315760B5}" presName="parentLin" presStyleCnt="0"/>
      <dgm:spPr/>
    </dgm:pt>
    <dgm:pt modelId="{8704FFB3-28A0-4148-A7DE-3D47DA26B4E9}" type="pres">
      <dgm:prSet presAssocID="{EAF04149-43CF-4BB8-8E12-1CCB315760B5}" presName="parentLeftMargin" presStyleLbl="node1" presStyleIdx="1" presStyleCnt="4"/>
      <dgm:spPr/>
      <dgm:t>
        <a:bodyPr/>
        <a:lstStyle/>
        <a:p>
          <a:endParaRPr lang="en-US"/>
        </a:p>
      </dgm:t>
    </dgm:pt>
    <dgm:pt modelId="{D633491B-16D4-448C-824A-95B685D1CCDA}" type="pres">
      <dgm:prSet presAssocID="{EAF04149-43CF-4BB8-8E12-1CCB315760B5}" presName="parentText" presStyleLbl="node1" presStyleIdx="2" presStyleCnt="4">
        <dgm:presLayoutVars>
          <dgm:chMax val="0"/>
          <dgm:bulletEnabled val="1"/>
        </dgm:presLayoutVars>
      </dgm:prSet>
      <dgm:spPr/>
      <dgm:t>
        <a:bodyPr/>
        <a:lstStyle/>
        <a:p>
          <a:endParaRPr lang="en-US"/>
        </a:p>
      </dgm:t>
    </dgm:pt>
    <dgm:pt modelId="{A5023A1A-E11C-47BF-A2CD-D00AB485D498}" type="pres">
      <dgm:prSet presAssocID="{EAF04149-43CF-4BB8-8E12-1CCB315760B5}" presName="negativeSpace" presStyleCnt="0"/>
      <dgm:spPr/>
    </dgm:pt>
    <dgm:pt modelId="{95661A33-F783-4E05-9160-98A22DAFDA06}" type="pres">
      <dgm:prSet presAssocID="{EAF04149-43CF-4BB8-8E12-1CCB315760B5}" presName="childText" presStyleLbl="conFgAcc1" presStyleIdx="2" presStyleCnt="4">
        <dgm:presLayoutVars>
          <dgm:bulletEnabled val="1"/>
        </dgm:presLayoutVars>
      </dgm:prSet>
      <dgm:spPr/>
    </dgm:pt>
    <dgm:pt modelId="{7E3DBBE3-587F-4BD5-9F32-AF43C3E26696}" type="pres">
      <dgm:prSet presAssocID="{2B67EE22-8FCF-4A77-97D0-BAFADD125C9A}" presName="spaceBetweenRectangles" presStyleCnt="0"/>
      <dgm:spPr/>
    </dgm:pt>
    <dgm:pt modelId="{3C6F01BF-5C52-4311-BFEC-672A2C50556F}" type="pres">
      <dgm:prSet presAssocID="{29568F11-8139-4AC4-83E8-37A2037F7D1F}" presName="parentLin" presStyleCnt="0"/>
      <dgm:spPr/>
    </dgm:pt>
    <dgm:pt modelId="{A1445133-80E6-4420-B884-2F6EF0D40C79}" type="pres">
      <dgm:prSet presAssocID="{29568F11-8139-4AC4-83E8-37A2037F7D1F}" presName="parentLeftMargin" presStyleLbl="node1" presStyleIdx="2" presStyleCnt="4"/>
      <dgm:spPr/>
      <dgm:t>
        <a:bodyPr/>
        <a:lstStyle/>
        <a:p>
          <a:endParaRPr lang="en-US"/>
        </a:p>
      </dgm:t>
    </dgm:pt>
    <dgm:pt modelId="{319801BB-F6CB-48EC-8771-7F058A2178D7}" type="pres">
      <dgm:prSet presAssocID="{29568F11-8139-4AC4-83E8-37A2037F7D1F}" presName="parentText" presStyleLbl="node1" presStyleIdx="3" presStyleCnt="4">
        <dgm:presLayoutVars>
          <dgm:chMax val="0"/>
          <dgm:bulletEnabled val="1"/>
        </dgm:presLayoutVars>
      </dgm:prSet>
      <dgm:spPr/>
      <dgm:t>
        <a:bodyPr/>
        <a:lstStyle/>
        <a:p>
          <a:endParaRPr lang="en-US"/>
        </a:p>
      </dgm:t>
    </dgm:pt>
    <dgm:pt modelId="{98C460F7-0D85-4F85-AA64-126599C854CC}" type="pres">
      <dgm:prSet presAssocID="{29568F11-8139-4AC4-83E8-37A2037F7D1F}" presName="negativeSpace" presStyleCnt="0"/>
      <dgm:spPr/>
    </dgm:pt>
    <dgm:pt modelId="{26D52DDE-C781-4374-9182-CC1B42D49B08}" type="pres">
      <dgm:prSet presAssocID="{29568F11-8139-4AC4-83E8-37A2037F7D1F}" presName="childText" presStyleLbl="conFgAcc1" presStyleIdx="3" presStyleCnt="4">
        <dgm:presLayoutVars>
          <dgm:bulletEnabled val="1"/>
        </dgm:presLayoutVars>
      </dgm:prSet>
      <dgm:spPr/>
    </dgm:pt>
  </dgm:ptLst>
  <dgm:cxnLst>
    <dgm:cxn modelId="{C75B4464-615A-524B-95AC-D57BE6D779E6}" type="presOf" srcId="{EAF04149-43CF-4BB8-8E12-1CCB315760B5}" destId="{8704FFB3-28A0-4148-A7DE-3D47DA26B4E9}" srcOrd="0" destOrd="0" presId="urn:microsoft.com/office/officeart/2005/8/layout/list1"/>
    <dgm:cxn modelId="{F156DB04-E904-5249-B92B-2511ED036E24}" type="presOf" srcId="{68C89152-9B10-4198-96F9-A5A723DCEC73}" destId="{1A96A519-2DC6-4855-B657-B3B566F2DFEA}" srcOrd="1" destOrd="0" presId="urn:microsoft.com/office/officeart/2005/8/layout/list1"/>
    <dgm:cxn modelId="{73A30C07-A9B2-FC4F-9A84-1FF2BF68D3B0}" type="presOf" srcId="{29568F11-8139-4AC4-83E8-37A2037F7D1F}" destId="{A1445133-80E6-4420-B884-2F6EF0D40C79}" srcOrd="0" destOrd="0" presId="urn:microsoft.com/office/officeart/2005/8/layout/list1"/>
    <dgm:cxn modelId="{CAB6BC32-AF9E-4576-BC29-BC252C870660}" srcId="{CB53DC55-3712-4330-BA99-2AEB3835D971}" destId="{EAF04149-43CF-4BB8-8E12-1CCB315760B5}" srcOrd="2" destOrd="0" parTransId="{18748866-E184-41E2-8E13-EE13C02BE448}" sibTransId="{2B67EE22-8FCF-4A77-97D0-BAFADD125C9A}"/>
    <dgm:cxn modelId="{C649CB27-1B3A-43B9-804B-A14D66D81D48}" srcId="{CB53DC55-3712-4330-BA99-2AEB3835D971}" destId="{29568F11-8139-4AC4-83E8-37A2037F7D1F}" srcOrd="3" destOrd="0" parTransId="{8846B208-EA1E-4DCC-8599-00F43B168FCA}" sibTransId="{7068FCEB-109C-4E8A-9A7E-43C78A5C814A}"/>
    <dgm:cxn modelId="{078338A9-CF04-BE47-8F42-8F81E291825A}" type="presOf" srcId="{8729F412-DED8-4587-AB06-F90E2371A917}" destId="{D244CB49-84E4-4B51-8D25-F03BA899BB7F}" srcOrd="0" destOrd="0" presId="urn:microsoft.com/office/officeart/2005/8/layout/list1"/>
    <dgm:cxn modelId="{CFAFF07C-0DA7-2748-B6B1-542453044D4C}" type="presOf" srcId="{68C89152-9B10-4198-96F9-A5A723DCEC73}" destId="{D0ECADB1-1D3F-4010-AD94-52F37E113EBF}" srcOrd="0" destOrd="0" presId="urn:microsoft.com/office/officeart/2005/8/layout/list1"/>
    <dgm:cxn modelId="{88E99B42-D46E-AD4F-9F52-C52E7BE4483C}" type="presOf" srcId="{8729F412-DED8-4587-AB06-F90E2371A917}" destId="{CDBCBB27-6C65-45DC-AB86-3FB77A54209F}" srcOrd="1" destOrd="0" presId="urn:microsoft.com/office/officeart/2005/8/layout/list1"/>
    <dgm:cxn modelId="{ABF7D14C-5C96-4F58-9143-BAD786A7DC87}" srcId="{CB53DC55-3712-4330-BA99-2AEB3835D971}" destId="{8729F412-DED8-4587-AB06-F90E2371A917}" srcOrd="0" destOrd="0" parTransId="{E6CEF392-DF3E-484D-A772-CBE56E6FCFD2}" sibTransId="{AEB6E447-C11B-4AA4-9AE9-0708DB5DFFF4}"/>
    <dgm:cxn modelId="{2CFBBD7F-C7CE-40EE-99A8-87F395740E5E}" srcId="{CB53DC55-3712-4330-BA99-2AEB3835D971}" destId="{68C89152-9B10-4198-96F9-A5A723DCEC73}" srcOrd="1" destOrd="0" parTransId="{31491AAF-403B-4218-86AA-E90D44E3F357}" sibTransId="{B9347845-0662-4ADB-9F8E-0CE4D25F1F6F}"/>
    <dgm:cxn modelId="{474748E4-2580-1A4C-9CC3-2B2D642348DE}" type="presOf" srcId="{29568F11-8139-4AC4-83E8-37A2037F7D1F}" destId="{319801BB-F6CB-48EC-8771-7F058A2178D7}" srcOrd="1" destOrd="0" presId="urn:microsoft.com/office/officeart/2005/8/layout/list1"/>
    <dgm:cxn modelId="{608E3372-7936-644F-A2A5-F8567FEE773F}" type="presOf" srcId="{EAF04149-43CF-4BB8-8E12-1CCB315760B5}" destId="{D633491B-16D4-448C-824A-95B685D1CCDA}" srcOrd="1" destOrd="0" presId="urn:microsoft.com/office/officeart/2005/8/layout/list1"/>
    <dgm:cxn modelId="{FBA33D04-9FEA-5445-9A15-461FE4C71F3C}" type="presOf" srcId="{CB53DC55-3712-4330-BA99-2AEB3835D971}" destId="{1D5CDBBA-5E6A-420A-914B-A3ADA8CD5A80}" srcOrd="0" destOrd="0" presId="urn:microsoft.com/office/officeart/2005/8/layout/list1"/>
    <dgm:cxn modelId="{528C8264-E605-EC4E-8BF5-F294048FA548}" type="presParOf" srcId="{1D5CDBBA-5E6A-420A-914B-A3ADA8CD5A80}" destId="{AC7E9F5C-6897-40EE-BDE8-F094DC36FB3B}" srcOrd="0" destOrd="0" presId="urn:microsoft.com/office/officeart/2005/8/layout/list1"/>
    <dgm:cxn modelId="{F6E9D9F3-06A4-FE4C-A45E-FD0CB98ADFD4}" type="presParOf" srcId="{AC7E9F5C-6897-40EE-BDE8-F094DC36FB3B}" destId="{D244CB49-84E4-4B51-8D25-F03BA899BB7F}" srcOrd="0" destOrd="0" presId="urn:microsoft.com/office/officeart/2005/8/layout/list1"/>
    <dgm:cxn modelId="{0D02B578-7F6A-2B43-8CED-BDBE40B25E6E}" type="presParOf" srcId="{AC7E9F5C-6897-40EE-BDE8-F094DC36FB3B}" destId="{CDBCBB27-6C65-45DC-AB86-3FB77A54209F}" srcOrd="1" destOrd="0" presId="urn:microsoft.com/office/officeart/2005/8/layout/list1"/>
    <dgm:cxn modelId="{0CD65EC4-7F51-564D-B0C1-061987AB4869}" type="presParOf" srcId="{1D5CDBBA-5E6A-420A-914B-A3ADA8CD5A80}" destId="{A85B39C9-A71E-4A87-BF5E-369CB91EDB02}" srcOrd="1" destOrd="0" presId="urn:microsoft.com/office/officeart/2005/8/layout/list1"/>
    <dgm:cxn modelId="{2757A33B-DB2B-8E40-B53D-B941853CBB57}" type="presParOf" srcId="{1D5CDBBA-5E6A-420A-914B-A3ADA8CD5A80}" destId="{A859917B-75B0-4072-B017-474C25ADBEB8}" srcOrd="2" destOrd="0" presId="urn:microsoft.com/office/officeart/2005/8/layout/list1"/>
    <dgm:cxn modelId="{BBAA4006-B652-4D43-8823-5ECCEAC5B859}" type="presParOf" srcId="{1D5CDBBA-5E6A-420A-914B-A3ADA8CD5A80}" destId="{5E1D4E03-E93F-4B6A-B641-9A3D4DE3DA9B}" srcOrd="3" destOrd="0" presId="urn:microsoft.com/office/officeart/2005/8/layout/list1"/>
    <dgm:cxn modelId="{D559C78A-FBC3-AF4C-86E2-D0AB265E2F12}" type="presParOf" srcId="{1D5CDBBA-5E6A-420A-914B-A3ADA8CD5A80}" destId="{5A97D8FF-DA20-4C77-A03C-2891B9B8797F}" srcOrd="4" destOrd="0" presId="urn:microsoft.com/office/officeart/2005/8/layout/list1"/>
    <dgm:cxn modelId="{85340664-3162-D545-814C-F012D410A755}" type="presParOf" srcId="{5A97D8FF-DA20-4C77-A03C-2891B9B8797F}" destId="{D0ECADB1-1D3F-4010-AD94-52F37E113EBF}" srcOrd="0" destOrd="0" presId="urn:microsoft.com/office/officeart/2005/8/layout/list1"/>
    <dgm:cxn modelId="{C96A03F7-66F5-334D-B7E4-3E2B31084AC6}" type="presParOf" srcId="{5A97D8FF-DA20-4C77-A03C-2891B9B8797F}" destId="{1A96A519-2DC6-4855-B657-B3B566F2DFEA}" srcOrd="1" destOrd="0" presId="urn:microsoft.com/office/officeart/2005/8/layout/list1"/>
    <dgm:cxn modelId="{DD7B08BC-B55C-6643-8BB3-DF21DCB172F8}" type="presParOf" srcId="{1D5CDBBA-5E6A-420A-914B-A3ADA8CD5A80}" destId="{090027AC-9D85-47FB-82CA-0758E74DE737}" srcOrd="5" destOrd="0" presId="urn:microsoft.com/office/officeart/2005/8/layout/list1"/>
    <dgm:cxn modelId="{87EB8203-8B1E-744E-B1D6-2A79A3C2867C}" type="presParOf" srcId="{1D5CDBBA-5E6A-420A-914B-A3ADA8CD5A80}" destId="{2D0F724A-EF6D-44F5-9805-C344092FFCB8}" srcOrd="6" destOrd="0" presId="urn:microsoft.com/office/officeart/2005/8/layout/list1"/>
    <dgm:cxn modelId="{E8944232-4876-B741-8B8F-0956DCB8AF75}" type="presParOf" srcId="{1D5CDBBA-5E6A-420A-914B-A3ADA8CD5A80}" destId="{4EF3A61E-627F-4B97-A758-C4EC84F2E51D}" srcOrd="7" destOrd="0" presId="urn:microsoft.com/office/officeart/2005/8/layout/list1"/>
    <dgm:cxn modelId="{C25B3DF8-7590-7D4A-A70A-23C0C84E5E1C}" type="presParOf" srcId="{1D5CDBBA-5E6A-420A-914B-A3ADA8CD5A80}" destId="{998FA109-18EE-49F4-9126-9A9F3F504654}" srcOrd="8" destOrd="0" presId="urn:microsoft.com/office/officeart/2005/8/layout/list1"/>
    <dgm:cxn modelId="{1F135603-E443-B94A-AFE6-4A20617B357E}" type="presParOf" srcId="{998FA109-18EE-49F4-9126-9A9F3F504654}" destId="{8704FFB3-28A0-4148-A7DE-3D47DA26B4E9}" srcOrd="0" destOrd="0" presId="urn:microsoft.com/office/officeart/2005/8/layout/list1"/>
    <dgm:cxn modelId="{49B9457D-0C6A-6842-80EC-73B16C54C798}" type="presParOf" srcId="{998FA109-18EE-49F4-9126-9A9F3F504654}" destId="{D633491B-16D4-448C-824A-95B685D1CCDA}" srcOrd="1" destOrd="0" presId="urn:microsoft.com/office/officeart/2005/8/layout/list1"/>
    <dgm:cxn modelId="{6515BC90-FB9B-B448-8B9D-322030B073A4}" type="presParOf" srcId="{1D5CDBBA-5E6A-420A-914B-A3ADA8CD5A80}" destId="{A5023A1A-E11C-47BF-A2CD-D00AB485D498}" srcOrd="9" destOrd="0" presId="urn:microsoft.com/office/officeart/2005/8/layout/list1"/>
    <dgm:cxn modelId="{904B70E8-F19F-1E44-B3A3-440DFC3F8F83}" type="presParOf" srcId="{1D5CDBBA-5E6A-420A-914B-A3ADA8CD5A80}" destId="{95661A33-F783-4E05-9160-98A22DAFDA06}" srcOrd="10" destOrd="0" presId="urn:microsoft.com/office/officeart/2005/8/layout/list1"/>
    <dgm:cxn modelId="{48D9042F-CB9F-F441-8613-613A94A51886}" type="presParOf" srcId="{1D5CDBBA-5E6A-420A-914B-A3ADA8CD5A80}" destId="{7E3DBBE3-587F-4BD5-9F32-AF43C3E26696}" srcOrd="11" destOrd="0" presId="urn:microsoft.com/office/officeart/2005/8/layout/list1"/>
    <dgm:cxn modelId="{50D6C924-DE43-9646-9904-8C6BB0BA6C18}" type="presParOf" srcId="{1D5CDBBA-5E6A-420A-914B-A3ADA8CD5A80}" destId="{3C6F01BF-5C52-4311-BFEC-672A2C50556F}" srcOrd="12" destOrd="0" presId="urn:microsoft.com/office/officeart/2005/8/layout/list1"/>
    <dgm:cxn modelId="{F15B0968-4E95-4A43-B752-7001794F5D64}" type="presParOf" srcId="{3C6F01BF-5C52-4311-BFEC-672A2C50556F}" destId="{A1445133-80E6-4420-B884-2F6EF0D40C79}" srcOrd="0" destOrd="0" presId="urn:microsoft.com/office/officeart/2005/8/layout/list1"/>
    <dgm:cxn modelId="{27668813-7014-EC46-B591-B6E3EB556C03}" type="presParOf" srcId="{3C6F01BF-5C52-4311-BFEC-672A2C50556F}" destId="{319801BB-F6CB-48EC-8771-7F058A2178D7}" srcOrd="1" destOrd="0" presId="urn:microsoft.com/office/officeart/2005/8/layout/list1"/>
    <dgm:cxn modelId="{ECBA1A92-DE76-D14C-AE2F-D0079C62965F}" type="presParOf" srcId="{1D5CDBBA-5E6A-420A-914B-A3ADA8CD5A80}" destId="{98C460F7-0D85-4F85-AA64-126599C854CC}" srcOrd="13" destOrd="0" presId="urn:microsoft.com/office/officeart/2005/8/layout/list1"/>
    <dgm:cxn modelId="{40A81825-C7C8-2F48-BA75-688D81EB6707}" type="presParOf" srcId="{1D5CDBBA-5E6A-420A-914B-A3ADA8CD5A80}" destId="{26D52DDE-C781-4374-9182-CC1B42D49B0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B53DC55-3712-4330-BA99-2AEB3835D97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fr-FR"/>
        </a:p>
      </dgm:t>
    </dgm:pt>
    <dgm:pt modelId="{8729F412-DED8-4587-AB06-F90E2371A917}">
      <dgm:prSet phldrT="[Texto]" custT="1"/>
      <dgm:spPr/>
      <dgm:t>
        <a:bodyPr/>
        <a:lstStyle/>
        <a:p>
          <a:r>
            <a:rPr lang="en-US" sz="2400" i="1" dirty="0" smtClean="0">
              <a:latin typeface="+mj-lt"/>
            </a:rPr>
            <a:t>Be careful : communication goes beyond the visibility requirement</a:t>
          </a:r>
          <a:endParaRPr lang="fr-FR" sz="2400" b="1" dirty="0">
            <a:latin typeface="+mj-lt"/>
          </a:endParaRPr>
        </a:p>
      </dgm:t>
    </dgm:pt>
    <dgm:pt modelId="{E6CEF392-DF3E-484D-A772-CBE56E6FCFD2}" type="parTrans" cxnId="{ABF7D14C-5C96-4F58-9143-BAD786A7DC87}">
      <dgm:prSet/>
      <dgm:spPr/>
      <dgm:t>
        <a:bodyPr/>
        <a:lstStyle/>
        <a:p>
          <a:endParaRPr lang="fr-FR" sz="2400" b="1">
            <a:latin typeface="+mj-lt"/>
          </a:endParaRPr>
        </a:p>
      </dgm:t>
    </dgm:pt>
    <dgm:pt modelId="{AEB6E447-C11B-4AA4-9AE9-0708DB5DFFF4}" type="sibTrans" cxnId="{ABF7D14C-5C96-4F58-9143-BAD786A7DC87}">
      <dgm:prSet/>
      <dgm:spPr/>
      <dgm:t>
        <a:bodyPr/>
        <a:lstStyle/>
        <a:p>
          <a:endParaRPr lang="fr-FR" sz="2400" b="1">
            <a:latin typeface="+mj-lt"/>
          </a:endParaRPr>
        </a:p>
      </dgm:t>
    </dgm:pt>
    <dgm:pt modelId="{68C89152-9B10-4198-96F9-A5A723DCEC73}">
      <dgm:prSet phldrT="[Texto]" custT="1"/>
      <dgm:spPr>
        <a:solidFill>
          <a:srgbClr val="73BDB4"/>
        </a:solidFill>
      </dgm:spPr>
      <dgm:t>
        <a:bodyPr/>
        <a:lstStyle/>
        <a:p>
          <a:r>
            <a:rPr lang="en-US" sz="2400" i="1" dirty="0" smtClean="0">
              <a:latin typeface="+mj-lt"/>
            </a:rPr>
            <a:t>Be a storyteller: your project has its own story to be told to the external stakeholders</a:t>
          </a:r>
          <a:endParaRPr lang="fr-FR" sz="2400" b="1" dirty="0">
            <a:latin typeface="+mj-lt"/>
          </a:endParaRPr>
        </a:p>
      </dgm:t>
    </dgm:pt>
    <dgm:pt modelId="{31491AAF-403B-4218-86AA-E90D44E3F357}" type="parTrans" cxnId="{2CFBBD7F-C7CE-40EE-99A8-87F395740E5E}">
      <dgm:prSet/>
      <dgm:spPr/>
      <dgm:t>
        <a:bodyPr/>
        <a:lstStyle/>
        <a:p>
          <a:endParaRPr lang="fr-FR" sz="2400" b="1">
            <a:latin typeface="+mj-lt"/>
          </a:endParaRPr>
        </a:p>
      </dgm:t>
    </dgm:pt>
    <dgm:pt modelId="{B9347845-0662-4ADB-9F8E-0CE4D25F1F6F}" type="sibTrans" cxnId="{2CFBBD7F-C7CE-40EE-99A8-87F395740E5E}">
      <dgm:prSet/>
      <dgm:spPr/>
      <dgm:t>
        <a:bodyPr/>
        <a:lstStyle/>
        <a:p>
          <a:endParaRPr lang="fr-FR" sz="2400" b="1">
            <a:latin typeface="+mj-lt"/>
          </a:endParaRPr>
        </a:p>
      </dgm:t>
    </dgm:pt>
    <dgm:pt modelId="{EAF04149-43CF-4BB8-8E12-1CCB315760B5}">
      <dgm:prSet phldrT="[Texto]" custT="1"/>
      <dgm:spPr>
        <a:solidFill>
          <a:srgbClr val="E74F68"/>
        </a:solidFill>
      </dgm:spPr>
      <dgm:t>
        <a:bodyPr/>
        <a:lstStyle/>
        <a:p>
          <a:r>
            <a:rPr lang="en-US" sz="2400" i="1" dirty="0" smtClean="0">
              <a:latin typeface="+mj-lt"/>
            </a:rPr>
            <a:t>Be innovative: use the social media to keep informed your target groups</a:t>
          </a:r>
          <a:endParaRPr lang="fr-FR" sz="2400" b="1" dirty="0">
            <a:latin typeface="+mj-lt"/>
          </a:endParaRPr>
        </a:p>
      </dgm:t>
    </dgm:pt>
    <dgm:pt modelId="{18748866-E184-41E2-8E13-EE13C02BE448}" type="parTrans" cxnId="{CAB6BC32-AF9E-4576-BC29-BC252C870660}">
      <dgm:prSet/>
      <dgm:spPr/>
      <dgm:t>
        <a:bodyPr/>
        <a:lstStyle/>
        <a:p>
          <a:endParaRPr lang="fr-FR" sz="2400" b="1">
            <a:latin typeface="+mj-lt"/>
          </a:endParaRPr>
        </a:p>
      </dgm:t>
    </dgm:pt>
    <dgm:pt modelId="{2B67EE22-8FCF-4A77-97D0-BAFADD125C9A}" type="sibTrans" cxnId="{CAB6BC32-AF9E-4576-BC29-BC252C870660}">
      <dgm:prSet/>
      <dgm:spPr/>
      <dgm:t>
        <a:bodyPr/>
        <a:lstStyle/>
        <a:p>
          <a:endParaRPr lang="fr-FR" sz="2400" b="1">
            <a:latin typeface="+mj-lt"/>
          </a:endParaRPr>
        </a:p>
      </dgm:t>
    </dgm:pt>
    <dgm:pt modelId="{29568F11-8139-4AC4-83E8-37A2037F7D1F}">
      <dgm:prSet phldrT="[Texto]" custT="1"/>
      <dgm:spPr>
        <a:solidFill>
          <a:srgbClr val="7F94B1"/>
        </a:solidFill>
      </dgm:spPr>
      <dgm:t>
        <a:bodyPr/>
        <a:lstStyle/>
        <a:p>
          <a:r>
            <a:rPr lang="en-US" sz="2400" i="1" dirty="0" smtClean="0">
              <a:latin typeface="+mj-lt"/>
            </a:rPr>
            <a:t>Stay focused: in all your communication outputs the Cross border impact must be there</a:t>
          </a:r>
          <a:endParaRPr lang="fr-FR" sz="2400" b="1" dirty="0">
            <a:latin typeface="+mj-lt"/>
          </a:endParaRPr>
        </a:p>
      </dgm:t>
    </dgm:pt>
    <dgm:pt modelId="{8846B208-EA1E-4DCC-8599-00F43B168FCA}" type="parTrans" cxnId="{C649CB27-1B3A-43B9-804B-A14D66D81D48}">
      <dgm:prSet/>
      <dgm:spPr/>
      <dgm:t>
        <a:bodyPr/>
        <a:lstStyle/>
        <a:p>
          <a:endParaRPr lang="fr-FR" sz="2400" b="1">
            <a:latin typeface="+mj-lt"/>
          </a:endParaRPr>
        </a:p>
      </dgm:t>
    </dgm:pt>
    <dgm:pt modelId="{7068FCEB-109C-4E8A-9A7E-43C78A5C814A}" type="sibTrans" cxnId="{C649CB27-1B3A-43B9-804B-A14D66D81D48}">
      <dgm:prSet/>
      <dgm:spPr/>
      <dgm:t>
        <a:bodyPr/>
        <a:lstStyle/>
        <a:p>
          <a:endParaRPr lang="fr-FR" sz="2400" b="1">
            <a:latin typeface="+mj-lt"/>
          </a:endParaRPr>
        </a:p>
      </dgm:t>
    </dgm:pt>
    <dgm:pt modelId="{AEA18E26-B381-46DB-B64D-05E7BF7F5C90}" type="pres">
      <dgm:prSet presAssocID="{CB53DC55-3712-4330-BA99-2AEB3835D971}" presName="diagram" presStyleCnt="0">
        <dgm:presLayoutVars>
          <dgm:dir/>
          <dgm:resizeHandles val="exact"/>
        </dgm:presLayoutVars>
      </dgm:prSet>
      <dgm:spPr/>
      <dgm:t>
        <a:bodyPr/>
        <a:lstStyle/>
        <a:p>
          <a:endParaRPr lang="en-US"/>
        </a:p>
      </dgm:t>
    </dgm:pt>
    <dgm:pt modelId="{F691379A-AFF1-4844-9837-E8CD56437DF4}" type="pres">
      <dgm:prSet presAssocID="{8729F412-DED8-4587-AB06-F90E2371A917}" presName="node" presStyleLbl="node1" presStyleIdx="0" presStyleCnt="4">
        <dgm:presLayoutVars>
          <dgm:bulletEnabled val="1"/>
        </dgm:presLayoutVars>
      </dgm:prSet>
      <dgm:spPr/>
      <dgm:t>
        <a:bodyPr/>
        <a:lstStyle/>
        <a:p>
          <a:endParaRPr lang="fr-FR"/>
        </a:p>
      </dgm:t>
    </dgm:pt>
    <dgm:pt modelId="{9D0A0AC2-A2A2-44F9-9A1C-B143D3D6F182}" type="pres">
      <dgm:prSet presAssocID="{AEB6E447-C11B-4AA4-9AE9-0708DB5DFFF4}" presName="sibTrans" presStyleCnt="0"/>
      <dgm:spPr/>
    </dgm:pt>
    <dgm:pt modelId="{51360D1E-588D-4AAD-84DC-F02162D9FE29}" type="pres">
      <dgm:prSet presAssocID="{68C89152-9B10-4198-96F9-A5A723DCEC73}" presName="node" presStyleLbl="node1" presStyleIdx="1" presStyleCnt="4">
        <dgm:presLayoutVars>
          <dgm:bulletEnabled val="1"/>
        </dgm:presLayoutVars>
      </dgm:prSet>
      <dgm:spPr/>
      <dgm:t>
        <a:bodyPr/>
        <a:lstStyle/>
        <a:p>
          <a:endParaRPr lang="en-US"/>
        </a:p>
      </dgm:t>
    </dgm:pt>
    <dgm:pt modelId="{093CC53B-DCB9-49C2-8430-F3A67F2490AE}" type="pres">
      <dgm:prSet presAssocID="{B9347845-0662-4ADB-9F8E-0CE4D25F1F6F}" presName="sibTrans" presStyleCnt="0"/>
      <dgm:spPr/>
    </dgm:pt>
    <dgm:pt modelId="{C2727C1D-EB5D-4C03-8C6F-9C97541C39BF}" type="pres">
      <dgm:prSet presAssocID="{EAF04149-43CF-4BB8-8E12-1CCB315760B5}" presName="node" presStyleLbl="node1" presStyleIdx="2" presStyleCnt="4">
        <dgm:presLayoutVars>
          <dgm:bulletEnabled val="1"/>
        </dgm:presLayoutVars>
      </dgm:prSet>
      <dgm:spPr/>
      <dgm:t>
        <a:bodyPr/>
        <a:lstStyle/>
        <a:p>
          <a:endParaRPr lang="fr-FR"/>
        </a:p>
      </dgm:t>
    </dgm:pt>
    <dgm:pt modelId="{A62F6710-0AEF-45BD-A8E2-BE9C7B293C07}" type="pres">
      <dgm:prSet presAssocID="{2B67EE22-8FCF-4A77-97D0-BAFADD125C9A}" presName="sibTrans" presStyleCnt="0"/>
      <dgm:spPr/>
    </dgm:pt>
    <dgm:pt modelId="{F518FF85-6D16-4878-99E2-39271A25323C}" type="pres">
      <dgm:prSet presAssocID="{29568F11-8139-4AC4-83E8-37A2037F7D1F}" presName="node" presStyleLbl="node1" presStyleIdx="3" presStyleCnt="4">
        <dgm:presLayoutVars>
          <dgm:bulletEnabled val="1"/>
        </dgm:presLayoutVars>
      </dgm:prSet>
      <dgm:spPr/>
      <dgm:t>
        <a:bodyPr/>
        <a:lstStyle/>
        <a:p>
          <a:endParaRPr lang="en-US"/>
        </a:p>
      </dgm:t>
    </dgm:pt>
  </dgm:ptLst>
  <dgm:cxnLst>
    <dgm:cxn modelId="{8189EB50-C286-AD4E-BB86-9ED136F1F0CB}" type="presOf" srcId="{29568F11-8139-4AC4-83E8-37A2037F7D1F}" destId="{F518FF85-6D16-4878-99E2-39271A25323C}" srcOrd="0" destOrd="0" presId="urn:microsoft.com/office/officeart/2005/8/layout/default"/>
    <dgm:cxn modelId="{BCC702F6-F4E9-1F41-B4C4-0B027BFBE9AD}" type="presOf" srcId="{CB53DC55-3712-4330-BA99-2AEB3835D971}" destId="{AEA18E26-B381-46DB-B64D-05E7BF7F5C90}" srcOrd="0" destOrd="0" presId="urn:microsoft.com/office/officeart/2005/8/layout/default"/>
    <dgm:cxn modelId="{ABF7D14C-5C96-4F58-9143-BAD786A7DC87}" srcId="{CB53DC55-3712-4330-BA99-2AEB3835D971}" destId="{8729F412-DED8-4587-AB06-F90E2371A917}" srcOrd="0" destOrd="0" parTransId="{E6CEF392-DF3E-484D-A772-CBE56E6FCFD2}" sibTransId="{AEB6E447-C11B-4AA4-9AE9-0708DB5DFFF4}"/>
    <dgm:cxn modelId="{2CFBBD7F-C7CE-40EE-99A8-87F395740E5E}" srcId="{CB53DC55-3712-4330-BA99-2AEB3835D971}" destId="{68C89152-9B10-4198-96F9-A5A723DCEC73}" srcOrd="1" destOrd="0" parTransId="{31491AAF-403B-4218-86AA-E90D44E3F357}" sibTransId="{B9347845-0662-4ADB-9F8E-0CE4D25F1F6F}"/>
    <dgm:cxn modelId="{CAB6BC32-AF9E-4576-BC29-BC252C870660}" srcId="{CB53DC55-3712-4330-BA99-2AEB3835D971}" destId="{EAF04149-43CF-4BB8-8E12-1CCB315760B5}" srcOrd="2" destOrd="0" parTransId="{18748866-E184-41E2-8E13-EE13C02BE448}" sibTransId="{2B67EE22-8FCF-4A77-97D0-BAFADD125C9A}"/>
    <dgm:cxn modelId="{CCECBA2E-7041-9142-B6B4-CB0F4803F55B}" type="presOf" srcId="{68C89152-9B10-4198-96F9-A5A723DCEC73}" destId="{51360D1E-588D-4AAD-84DC-F02162D9FE29}" srcOrd="0" destOrd="0" presId="urn:microsoft.com/office/officeart/2005/8/layout/default"/>
    <dgm:cxn modelId="{A37219F3-FFEA-6649-ABE5-0041DFB36D03}" type="presOf" srcId="{EAF04149-43CF-4BB8-8E12-1CCB315760B5}" destId="{C2727C1D-EB5D-4C03-8C6F-9C97541C39BF}" srcOrd="0" destOrd="0" presId="urn:microsoft.com/office/officeart/2005/8/layout/default"/>
    <dgm:cxn modelId="{C649CB27-1B3A-43B9-804B-A14D66D81D48}" srcId="{CB53DC55-3712-4330-BA99-2AEB3835D971}" destId="{29568F11-8139-4AC4-83E8-37A2037F7D1F}" srcOrd="3" destOrd="0" parTransId="{8846B208-EA1E-4DCC-8599-00F43B168FCA}" sibTransId="{7068FCEB-109C-4E8A-9A7E-43C78A5C814A}"/>
    <dgm:cxn modelId="{103FEFE2-8401-4B4D-8245-0502773BB433}" type="presOf" srcId="{8729F412-DED8-4587-AB06-F90E2371A917}" destId="{F691379A-AFF1-4844-9837-E8CD56437DF4}" srcOrd="0" destOrd="0" presId="urn:microsoft.com/office/officeart/2005/8/layout/default"/>
    <dgm:cxn modelId="{A1CDEFE2-5434-C24A-8E08-5A011B54320D}" type="presParOf" srcId="{AEA18E26-B381-46DB-B64D-05E7BF7F5C90}" destId="{F691379A-AFF1-4844-9837-E8CD56437DF4}" srcOrd="0" destOrd="0" presId="urn:microsoft.com/office/officeart/2005/8/layout/default"/>
    <dgm:cxn modelId="{9F19B834-880B-9D4B-B09B-D26B7DFAF496}" type="presParOf" srcId="{AEA18E26-B381-46DB-B64D-05E7BF7F5C90}" destId="{9D0A0AC2-A2A2-44F9-9A1C-B143D3D6F182}" srcOrd="1" destOrd="0" presId="urn:microsoft.com/office/officeart/2005/8/layout/default"/>
    <dgm:cxn modelId="{7B69CEE8-2737-BB4A-8B38-4BDB36074357}" type="presParOf" srcId="{AEA18E26-B381-46DB-B64D-05E7BF7F5C90}" destId="{51360D1E-588D-4AAD-84DC-F02162D9FE29}" srcOrd="2" destOrd="0" presId="urn:microsoft.com/office/officeart/2005/8/layout/default"/>
    <dgm:cxn modelId="{37365A21-3194-1E46-BADF-D62D944EB2E3}" type="presParOf" srcId="{AEA18E26-B381-46DB-B64D-05E7BF7F5C90}" destId="{093CC53B-DCB9-49C2-8430-F3A67F2490AE}" srcOrd="3" destOrd="0" presId="urn:microsoft.com/office/officeart/2005/8/layout/default"/>
    <dgm:cxn modelId="{7F95A323-7787-D34D-A041-DCB0E3CEECCA}" type="presParOf" srcId="{AEA18E26-B381-46DB-B64D-05E7BF7F5C90}" destId="{C2727C1D-EB5D-4C03-8C6F-9C97541C39BF}" srcOrd="4" destOrd="0" presId="urn:microsoft.com/office/officeart/2005/8/layout/default"/>
    <dgm:cxn modelId="{F8A1BE9D-DE13-824F-BC28-973AB265C113}" type="presParOf" srcId="{AEA18E26-B381-46DB-B64D-05E7BF7F5C90}" destId="{A62F6710-0AEF-45BD-A8E2-BE9C7B293C07}" srcOrd="5" destOrd="0" presId="urn:microsoft.com/office/officeart/2005/8/layout/default"/>
    <dgm:cxn modelId="{D9839E7E-F4FA-614B-A986-9116D18745B8}" type="presParOf" srcId="{AEA18E26-B381-46DB-B64D-05E7BF7F5C90}" destId="{F518FF85-6D16-4878-99E2-39271A25323C}"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95BE5-1591-AD44-AE80-38ADA788D1CF}" type="datetimeFigureOut">
              <a:rPr lang="en-US" smtClean="0"/>
              <a:t>3/7/2018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620A6-3106-3D41-BF4A-81770CEB1EC1}" type="slidenum">
              <a:rPr lang="en-US" smtClean="0"/>
              <a:t>‹#›</a:t>
            </a:fld>
            <a:endParaRPr lang="en-US"/>
          </a:p>
        </p:txBody>
      </p:sp>
    </p:spTree>
    <p:extLst>
      <p:ext uri="{BB962C8B-B14F-4D97-AF65-F5344CB8AC3E}">
        <p14:creationId xmlns:p14="http://schemas.microsoft.com/office/powerpoint/2010/main" val="1674663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noProof="0" dirty="0"/>
              <a:t>During the intro to the session, a clarification</a:t>
            </a:r>
            <a:r>
              <a:rPr lang="en-GB" baseline="0" noProof="0" dirty="0"/>
              <a:t> on the terminology needs to be provided: lead applicant and project partner are terms used “before the grant contract”, whereas the lead beneficiary and the beneficiaries are the ones implementing the approved project after the grant contract is signed.</a:t>
            </a:r>
            <a:endParaRPr lang="en-GB" noProof="0"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1</a:t>
            </a:fld>
            <a:endParaRPr lang="en-US"/>
          </a:p>
        </p:txBody>
      </p:sp>
    </p:spTree>
    <p:extLst>
      <p:ext uri="{BB962C8B-B14F-4D97-AF65-F5344CB8AC3E}">
        <p14:creationId xmlns:p14="http://schemas.microsoft.com/office/powerpoint/2010/main" val="284372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11</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12</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txBox="1">
            <a:spLocks noGrp="1" noChangeArrowheads="1"/>
          </p:cNvSpPr>
          <p:nvPr/>
        </p:nvSpPr>
        <p:spPr bwMode="auto">
          <a:xfrm>
            <a:off x="3849688" y="937895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0B0A6730-4B11-4AD0-8554-39E8110324E1}" type="slidenum">
              <a:rPr lang="de-DE" baseline="0"/>
              <a:pPr algn="r" eaLnBrk="1" hangingPunct="1">
                <a:spcBef>
                  <a:spcPct val="0"/>
                </a:spcBef>
              </a:pPr>
              <a:t>13</a:t>
            </a:fld>
            <a:endParaRPr lang="de-DE" baseline="0"/>
          </a:p>
        </p:txBody>
      </p:sp>
      <p:sp>
        <p:nvSpPr>
          <p:cNvPr id="37891" name="Rectangle 2"/>
          <p:cNvSpPr>
            <a:spLocks noGrp="1" noRot="1" noChangeAspect="1" noChangeArrowheads="1" noTextEdit="1"/>
          </p:cNvSpPr>
          <p:nvPr>
            <p:ph type="sldImg"/>
          </p:nvPr>
        </p:nvSpPr>
        <p:spPr>
          <a:xfrm>
            <a:off x="109538" y="741363"/>
            <a:ext cx="6581775" cy="3703637"/>
          </a:xfrm>
          <a:ln/>
        </p:spPr>
      </p:sp>
      <p:sp>
        <p:nvSpPr>
          <p:cNvPr id="37892" name="Rectangle 3"/>
          <p:cNvSpPr>
            <a:spLocks noGrp="1" noChangeArrowheads="1"/>
          </p:cNvSpPr>
          <p:nvPr>
            <p:ph type="body" idx="1"/>
          </p:nvPr>
        </p:nvSpPr>
        <p:spPr>
          <a:xfrm>
            <a:off x="906463" y="4691063"/>
            <a:ext cx="4984750" cy="4443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a-ES" noProof="1">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02733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txBox="1">
            <a:spLocks noGrp="1" noChangeArrowheads="1"/>
          </p:cNvSpPr>
          <p:nvPr/>
        </p:nvSpPr>
        <p:spPr bwMode="auto">
          <a:xfrm>
            <a:off x="3849688" y="937895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0B0A6730-4B11-4AD0-8554-39E8110324E1}" type="slidenum">
              <a:rPr lang="de-DE" baseline="0"/>
              <a:pPr algn="r" eaLnBrk="1" hangingPunct="1">
                <a:spcBef>
                  <a:spcPct val="0"/>
                </a:spcBef>
              </a:pPr>
              <a:t>14</a:t>
            </a:fld>
            <a:endParaRPr lang="de-DE" baseline="0"/>
          </a:p>
        </p:txBody>
      </p:sp>
      <p:sp>
        <p:nvSpPr>
          <p:cNvPr id="37891" name="Rectangle 2"/>
          <p:cNvSpPr>
            <a:spLocks noGrp="1" noRot="1" noChangeAspect="1" noChangeArrowheads="1" noTextEdit="1"/>
          </p:cNvSpPr>
          <p:nvPr>
            <p:ph type="sldImg"/>
          </p:nvPr>
        </p:nvSpPr>
        <p:spPr>
          <a:xfrm>
            <a:off x="109538" y="741363"/>
            <a:ext cx="6581775" cy="3703637"/>
          </a:xfrm>
          <a:ln/>
        </p:spPr>
      </p:sp>
      <p:sp>
        <p:nvSpPr>
          <p:cNvPr id="37892" name="Rectangle 3"/>
          <p:cNvSpPr>
            <a:spLocks noGrp="1" noChangeArrowheads="1"/>
          </p:cNvSpPr>
          <p:nvPr>
            <p:ph type="body" idx="1"/>
          </p:nvPr>
        </p:nvSpPr>
        <p:spPr>
          <a:xfrm>
            <a:off x="906463" y="4691063"/>
            <a:ext cx="4984750" cy="4443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ca-ES" noProof="1">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154275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a:solidFill>
                  <a:srgbClr val="993366"/>
                </a:solidFill>
              </a:rPr>
              <a:t>The lead</a:t>
            </a:r>
            <a:r>
              <a:rPr lang="lv-LV" b="0" baseline="0" dirty="0">
                <a:solidFill>
                  <a:srgbClr val="993366"/>
                </a:solidFill>
              </a:rPr>
              <a:t> partner principle is introduced, as a principle for implementation of the CBC projects. The supporting material for this slide is the handout on tasks and responsibilities of the LB and the beneficiaries – it explains in more detail the additional tasks that the applicant/ lead beneficiary has to undertake during development and implementation of the project</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15</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scheme refers to the legal </a:t>
            </a:r>
            <a:r>
              <a:rPr lang="en-US" b="0" baseline="0" dirty="0"/>
              <a:t>documents that regulate implementation of the project</a:t>
            </a: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16</a:t>
            </a:fld>
            <a:endParaRPr lang="en-US"/>
          </a:p>
        </p:txBody>
      </p:sp>
    </p:spTree>
    <p:extLst>
      <p:ext uri="{BB962C8B-B14F-4D97-AF65-F5344CB8AC3E}">
        <p14:creationId xmlns:p14="http://schemas.microsoft.com/office/powerpoint/2010/main" val="1771333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a:solidFill>
                  <a:srgbClr val="993366"/>
                </a:solidFill>
              </a:rPr>
              <a:t>The lead</a:t>
            </a:r>
            <a:r>
              <a:rPr lang="lv-LV" b="0" baseline="0" dirty="0">
                <a:solidFill>
                  <a:srgbClr val="993366"/>
                </a:solidFill>
              </a:rPr>
              <a:t> partner principle is introduced, as a principle for implementation of the CBC projects. The supporting material for this slide is the handout on tasks and responsibilities of the LB and the beneficiaries – it explains in more detail the additional tasks that the applicant/ lead beneficiary has to undertake during development and implementation of the project</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17</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18</a:t>
            </a:fld>
            <a:endParaRPr lang="en-US"/>
          </a:p>
        </p:txBody>
      </p:sp>
    </p:spTree>
    <p:extLst>
      <p:ext uri="{BB962C8B-B14F-4D97-AF65-F5344CB8AC3E}">
        <p14:creationId xmlns:p14="http://schemas.microsoft.com/office/powerpoint/2010/main" val="509826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19</a:t>
            </a:fld>
            <a:endParaRPr lang="en-US"/>
          </a:p>
        </p:txBody>
      </p:sp>
    </p:spTree>
    <p:extLst>
      <p:ext uri="{BB962C8B-B14F-4D97-AF65-F5344CB8AC3E}">
        <p14:creationId xmlns:p14="http://schemas.microsoft.com/office/powerpoint/2010/main" val="889911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Evaluation of the communication plan towards the end of the year will give insights into what activities work, what messages are being passed to the target groups etc. The results of this will help to </a:t>
            </a:r>
            <a:r>
              <a:rPr lang="en-US" baseline="0" dirty="0" err="1" smtClean="0"/>
              <a:t>defiine</a:t>
            </a:r>
            <a:r>
              <a:rPr lang="en-US" baseline="0" dirty="0" smtClean="0"/>
              <a:t> what changes are needed for the following communication plan. </a:t>
            </a:r>
          </a:p>
        </p:txBody>
      </p:sp>
      <p:sp>
        <p:nvSpPr>
          <p:cNvPr id="4" name="Slide Number Placeholder 3"/>
          <p:cNvSpPr>
            <a:spLocks noGrp="1"/>
          </p:cNvSpPr>
          <p:nvPr>
            <p:ph type="sldNum" sz="quarter" idx="10"/>
          </p:nvPr>
        </p:nvSpPr>
        <p:spPr/>
        <p:txBody>
          <a:bodyPr/>
          <a:lstStyle/>
          <a:p>
            <a:fld id="{EF4620A6-3106-3D41-BF4A-81770CEB1EC1}" type="slidenum">
              <a:rPr lang="en-US" smtClean="0"/>
              <a:pPr/>
              <a:t>20</a:t>
            </a:fld>
            <a:endParaRPr lang="en-US"/>
          </a:p>
        </p:txBody>
      </p:sp>
    </p:spTree>
    <p:extLst>
      <p:ext uri="{BB962C8B-B14F-4D97-AF65-F5344CB8AC3E}">
        <p14:creationId xmlns:p14="http://schemas.microsoft.com/office/powerpoint/2010/main" val="1330089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here the trainer should explain</a:t>
            </a:r>
            <a:r>
              <a:rPr lang="en-US" b="1" baseline="0" dirty="0"/>
              <a:t> that during the presentation the basic elements of a project work plan will be detailed </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2</a:t>
            </a:fld>
            <a:endParaRPr lang="en-US"/>
          </a:p>
        </p:txBody>
      </p:sp>
    </p:spTree>
    <p:extLst>
      <p:ext uri="{BB962C8B-B14F-4D97-AF65-F5344CB8AC3E}">
        <p14:creationId xmlns:p14="http://schemas.microsoft.com/office/powerpoint/2010/main" val="249430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i="0" kern="1200" dirty="0" smtClean="0">
                <a:solidFill>
                  <a:schemeClr val="tx1"/>
                </a:solidFill>
                <a:effectLst/>
                <a:latin typeface="+mn-lt"/>
                <a:ea typeface="+mn-ea"/>
                <a:cs typeface="+mn-cs"/>
              </a:rPr>
              <a:t>Key</a:t>
            </a:r>
            <a:r>
              <a:rPr lang="en-GB" sz="1200" i="0" kern="1200" baseline="0" dirty="0" smtClean="0">
                <a:solidFill>
                  <a:schemeClr val="tx1"/>
                </a:solidFill>
                <a:effectLst/>
                <a:latin typeface="+mn-lt"/>
                <a:ea typeface="+mn-ea"/>
                <a:cs typeface="+mn-cs"/>
              </a:rPr>
              <a:t> messages : </a:t>
            </a:r>
          </a:p>
          <a:p>
            <a:pPr lvl="0"/>
            <a:r>
              <a:rPr lang="en-GB" sz="1200" i="1" kern="1200" dirty="0" smtClean="0">
                <a:solidFill>
                  <a:schemeClr val="tx1"/>
                </a:solidFill>
                <a:effectLst/>
                <a:latin typeface="+mn-lt"/>
                <a:ea typeface="+mn-ea"/>
                <a:cs typeface="+mn-cs"/>
              </a:rPr>
              <a:t>1)be careful , don’t forget you need first to identify your problems and think about expected change in terms of communication and only after define your activities”</a:t>
            </a:r>
          </a:p>
          <a:p>
            <a:pPr lvl="0"/>
            <a:r>
              <a:rPr lang="en-GB" sz="1200" i="1" kern="1200" dirty="0" smtClean="0">
                <a:solidFill>
                  <a:schemeClr val="tx1"/>
                </a:solidFill>
                <a:effectLst/>
                <a:latin typeface="+mn-lt"/>
                <a:ea typeface="+mn-ea"/>
                <a:cs typeface="+mn-cs"/>
              </a:rPr>
              <a:t>2) you’ll need to work in close cooperation with the project manager as the communication plan must be developed in parallel with the project </a:t>
            </a:r>
            <a:r>
              <a:rPr lang="en-GB" sz="1200" i="1" kern="1200" dirty="0" err="1" smtClean="0">
                <a:solidFill>
                  <a:schemeClr val="tx1"/>
                </a:solidFill>
                <a:effectLst/>
                <a:latin typeface="+mn-lt"/>
                <a:ea typeface="+mn-ea"/>
                <a:cs typeface="+mn-cs"/>
              </a:rPr>
              <a:t>logframe</a:t>
            </a:r>
            <a:r>
              <a:rPr lang="en-GB" sz="1200" i="1" kern="1200" dirty="0" smtClean="0">
                <a:solidFill>
                  <a:schemeClr val="tx1"/>
                </a:solidFill>
                <a:effectLst/>
                <a:latin typeface="+mn-lt"/>
                <a:ea typeface="+mn-ea"/>
                <a:cs typeface="+mn-cs"/>
              </a:rPr>
              <a:t> (what we have to communicate, </a:t>
            </a:r>
            <a:r>
              <a:rPr lang="en-GB" sz="1200" i="1" kern="1200" dirty="0" err="1" smtClean="0">
                <a:solidFill>
                  <a:schemeClr val="tx1"/>
                </a:solidFill>
                <a:effectLst/>
                <a:latin typeface="+mn-lt"/>
                <a:ea typeface="+mn-ea"/>
                <a:cs typeface="+mn-cs"/>
              </a:rPr>
              <a:t>when?etcc</a:t>
            </a:r>
            <a:r>
              <a:rPr lang="en-GB" sz="1200" i="1" kern="1200" dirty="0" smtClean="0">
                <a:solidFill>
                  <a:schemeClr val="tx1"/>
                </a:solidFill>
                <a:effectLst/>
                <a:latin typeface="+mn-lt"/>
                <a:ea typeface="+mn-ea"/>
                <a:cs typeface="+mn-cs"/>
              </a:rPr>
              <a:t>)</a:t>
            </a:r>
          </a:p>
          <a:p>
            <a:r>
              <a:rPr lang="en-GB" sz="1200" i="1" kern="1200" dirty="0" smtClean="0">
                <a:solidFill>
                  <a:schemeClr val="tx1"/>
                </a:solidFill>
                <a:effectLst/>
                <a:latin typeface="+mn-lt"/>
                <a:ea typeface="+mn-ea"/>
                <a:cs typeface="+mn-cs"/>
              </a:rPr>
              <a:t>3) </a:t>
            </a:r>
            <a:r>
              <a:rPr lang="en-GB" sz="1200" b="1" i="0" u="none" strike="noStrike" kern="1200" baseline="0" dirty="0" smtClean="0">
                <a:solidFill>
                  <a:schemeClr val="tx1"/>
                </a:solidFill>
                <a:latin typeface="+mn-lt"/>
                <a:ea typeface="+mn-ea"/>
                <a:cs typeface="+mn-cs"/>
              </a:rPr>
              <a:t>Target groups </a:t>
            </a:r>
            <a:r>
              <a:rPr lang="en-GB" sz="1200" b="0" i="0" u="none" strike="noStrike" kern="1200" baseline="0" dirty="0" smtClean="0">
                <a:solidFill>
                  <a:schemeClr val="tx1"/>
                </a:solidFill>
                <a:latin typeface="+mn-lt"/>
                <a:ea typeface="+mn-ea"/>
                <a:cs typeface="+mn-cs"/>
              </a:rPr>
              <a:t>include both internal (organisations implementing the project) and external (end-users, general public, different stakeholders, regional authorities, the managing authority) groups. Who could be interested in the project?/Who should know about the project (even if they are not that interested)? /Who would you like to know about the project? </a:t>
            </a:r>
          </a:p>
          <a:p>
            <a:r>
              <a:rPr lang="en-GB" sz="1200" i="1" kern="1200" dirty="0" smtClean="0">
                <a:solidFill>
                  <a:schemeClr val="tx1"/>
                </a:solidFill>
                <a:effectLst/>
                <a:latin typeface="+mn-lt"/>
                <a:ea typeface="+mn-ea"/>
                <a:cs typeface="+mn-cs"/>
              </a:rPr>
              <a:t>3)</a:t>
            </a:r>
            <a:r>
              <a:rPr lang="fr-FR" sz="1200" b="1" i="1" u="none" strike="noStrike" kern="1200" baseline="0" dirty="0" smtClean="0">
                <a:solidFill>
                  <a:schemeClr val="tx1"/>
                </a:solidFill>
                <a:latin typeface="+mn-lt"/>
                <a:ea typeface="+mn-ea"/>
                <a:cs typeface="+mn-cs"/>
              </a:rPr>
              <a:t> </a:t>
            </a:r>
            <a:r>
              <a:rPr lang="fr-FR" sz="1200" b="1" i="1" u="none" strike="noStrike" kern="1200" baseline="0" dirty="0" err="1" smtClean="0">
                <a:solidFill>
                  <a:schemeClr val="tx1"/>
                </a:solidFill>
                <a:latin typeface="+mn-lt"/>
                <a:ea typeface="+mn-ea"/>
                <a:cs typeface="+mn-cs"/>
              </a:rPr>
              <a:t>Indicators</a:t>
            </a:r>
            <a:r>
              <a:rPr lang="fr-FR" sz="1200" b="1" i="1" u="none" strike="noStrike" kern="1200" baseline="0" dirty="0" smtClean="0">
                <a:solidFill>
                  <a:schemeClr val="tx1"/>
                </a:solidFill>
                <a:latin typeface="+mn-lt"/>
                <a:ea typeface="+mn-ea"/>
                <a:cs typeface="+mn-cs"/>
              </a:rPr>
              <a:t> </a:t>
            </a:r>
            <a:r>
              <a:rPr lang="fr-FR" sz="1200" b="0" i="1" u="none" strike="noStrike" kern="1200" baseline="0" dirty="0" smtClean="0">
                <a:solidFill>
                  <a:schemeClr val="tx1"/>
                </a:solidFill>
                <a:latin typeface="+mn-lt"/>
                <a:ea typeface="+mn-ea"/>
                <a:cs typeface="+mn-cs"/>
              </a:rPr>
              <a:t>: </a:t>
            </a:r>
            <a:r>
              <a:rPr lang="en-GB" sz="1200" b="0" i="1" u="none" strike="noStrike" kern="1200" baseline="0" dirty="0" smtClean="0">
                <a:solidFill>
                  <a:schemeClr val="tx1"/>
                </a:solidFill>
                <a:latin typeface="+mn-lt"/>
                <a:ea typeface="+mn-ea"/>
                <a:cs typeface="+mn-cs"/>
              </a:rPr>
              <a:t>describe the indicators used for verifying the success of the communication activities. You can count for example the project’s media visibility, followers on social media, people contacted in events etc. More ambitious indicators can relate to for example change of attitude, increased knowledge etc. but in these cases you need to have a baseline value in order to follow the progress. </a:t>
            </a:r>
            <a:endParaRPr lang="es-ES" sz="1200"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F4620A6-3106-3D41-BF4A-81770CEB1EC1}" type="slidenum">
              <a:rPr lang="en-US" smtClean="0"/>
              <a:pPr/>
              <a:t>21</a:t>
            </a:fld>
            <a:endParaRPr lang="en-US"/>
          </a:p>
        </p:txBody>
      </p:sp>
    </p:spTree>
    <p:extLst>
      <p:ext uri="{BB962C8B-B14F-4D97-AF65-F5344CB8AC3E}">
        <p14:creationId xmlns:p14="http://schemas.microsoft.com/office/powerpoint/2010/main" val="2008079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effectLst/>
                <a:latin typeface="+mn-lt"/>
                <a:ea typeface="+mn-ea"/>
                <a:cs typeface="+mn-cs"/>
              </a:rPr>
              <a:t>Possible : project website, events, networking, social media, traditional media, photos and videos, publications, promotional materials newsletters </a:t>
            </a:r>
            <a:r>
              <a:rPr lang="en-GB" sz="1200" i="1" kern="1200" dirty="0" err="1" smtClean="0">
                <a:solidFill>
                  <a:schemeClr val="tx1"/>
                </a:solidFill>
                <a:effectLst/>
                <a:latin typeface="+mn-lt"/>
                <a:ea typeface="+mn-ea"/>
                <a:cs typeface="+mn-cs"/>
              </a:rPr>
              <a:t>etcc</a:t>
            </a:r>
            <a:endParaRPr lang="en-GB" sz="1200" i="1"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Project tools must be complementary with the </a:t>
            </a:r>
            <a:r>
              <a:rPr lang="en-US" sz="1200" i="1" kern="1200" dirty="0" err="1" smtClean="0">
                <a:solidFill>
                  <a:schemeClr val="tx1"/>
                </a:solidFill>
                <a:effectLst/>
                <a:latin typeface="+mn-lt"/>
                <a:ea typeface="+mn-ea"/>
                <a:cs typeface="+mn-cs"/>
              </a:rPr>
              <a:t>programme</a:t>
            </a:r>
            <a:r>
              <a:rPr lang="en-US" sz="1200" i="1" kern="1200" dirty="0" smtClean="0">
                <a:solidFill>
                  <a:schemeClr val="tx1"/>
                </a:solidFill>
                <a:effectLst/>
                <a:latin typeface="+mn-lt"/>
                <a:ea typeface="+mn-ea"/>
                <a:cs typeface="+mn-cs"/>
              </a:rPr>
              <a:t> communication</a:t>
            </a:r>
            <a:r>
              <a:rPr lang="en-US" sz="1200" i="1" kern="1200" baseline="0" dirty="0" smtClean="0">
                <a:solidFill>
                  <a:schemeClr val="tx1"/>
                </a:solidFill>
                <a:effectLst/>
                <a:latin typeface="+mn-lt"/>
                <a:ea typeface="+mn-ea"/>
                <a:cs typeface="+mn-cs"/>
              </a:rPr>
              <a:t> tools and contribute to </a:t>
            </a:r>
            <a:r>
              <a:rPr lang="en-US" sz="1200" i="1" kern="1200" baseline="0" dirty="0" err="1" smtClean="0">
                <a:solidFill>
                  <a:schemeClr val="tx1"/>
                </a:solidFill>
                <a:effectLst/>
                <a:latin typeface="+mn-lt"/>
                <a:ea typeface="+mn-ea"/>
                <a:cs typeface="+mn-cs"/>
              </a:rPr>
              <a:t>progrogramme</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comm</a:t>
            </a:r>
            <a:r>
              <a:rPr lang="en-US" sz="1200" i="1" kern="1200" baseline="0" dirty="0" smtClean="0">
                <a:solidFill>
                  <a:schemeClr val="tx1"/>
                </a:solidFill>
                <a:effectLst/>
                <a:latin typeface="+mn-lt"/>
                <a:ea typeface="+mn-ea"/>
                <a:cs typeface="+mn-cs"/>
              </a:rPr>
              <a:t> strategy.</a:t>
            </a:r>
            <a:endParaRPr lang="es-ES" sz="1200" kern="1200" dirty="0" smtClean="0">
              <a:solidFill>
                <a:schemeClr val="tx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s-ES" sz="1200" kern="1200" dirty="0" smtClean="0">
              <a:solidFill>
                <a:schemeClr val="tx1"/>
              </a:solidFill>
              <a:effectLst/>
              <a:latin typeface="+mn-lt"/>
              <a:ea typeface="+mn-ea"/>
              <a:cs typeface="+mn-cs"/>
            </a:endParaRPr>
          </a:p>
          <a:p>
            <a:pPr algn="just"/>
            <a:endParaRPr lang="en-GB" sz="1200" b="0" dirty="0">
              <a:latin typeface="Century Gothic" pitchFamily="34" charset="0"/>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22</a:t>
            </a:fld>
            <a:endParaRPr lang="en-US"/>
          </a:p>
        </p:txBody>
      </p:sp>
    </p:spTree>
    <p:extLst>
      <p:ext uri="{BB962C8B-B14F-4D97-AF65-F5344CB8AC3E}">
        <p14:creationId xmlns:p14="http://schemas.microsoft.com/office/powerpoint/2010/main" val="15913510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200" b="0" dirty="0">
              <a:latin typeface="Century Gothic" pitchFamily="34" charset="0"/>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23</a:t>
            </a:fld>
            <a:endParaRPr lang="en-US"/>
          </a:p>
        </p:txBody>
      </p:sp>
    </p:spTree>
    <p:extLst>
      <p:ext uri="{BB962C8B-B14F-4D97-AF65-F5344CB8AC3E}">
        <p14:creationId xmlns:p14="http://schemas.microsoft.com/office/powerpoint/2010/main" val="535522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24</a:t>
            </a:fld>
            <a:endParaRPr lang="en-US"/>
          </a:p>
        </p:txBody>
      </p:sp>
    </p:spTree>
    <p:extLst>
      <p:ext uri="{BB962C8B-B14F-4D97-AF65-F5344CB8AC3E}">
        <p14:creationId xmlns:p14="http://schemas.microsoft.com/office/powerpoint/2010/main" val="1930097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25</a:t>
            </a:fld>
            <a:endParaRPr lang="en-US"/>
          </a:p>
        </p:txBody>
      </p:sp>
    </p:spTree>
    <p:extLst>
      <p:ext uri="{BB962C8B-B14F-4D97-AF65-F5344CB8AC3E}">
        <p14:creationId xmlns:p14="http://schemas.microsoft.com/office/powerpoint/2010/main" val="7617983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26</a:t>
            </a:fld>
            <a:endParaRPr lang="en-US"/>
          </a:p>
        </p:txBody>
      </p:sp>
    </p:spTree>
    <p:extLst>
      <p:ext uri="{BB962C8B-B14F-4D97-AF65-F5344CB8AC3E}">
        <p14:creationId xmlns:p14="http://schemas.microsoft.com/office/powerpoint/2010/main" val="3850928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27</a:t>
            </a:fld>
            <a:endParaRPr lang="en-US"/>
          </a:p>
        </p:txBody>
      </p:sp>
    </p:spTree>
    <p:extLst>
      <p:ext uri="{BB962C8B-B14F-4D97-AF65-F5344CB8AC3E}">
        <p14:creationId xmlns:p14="http://schemas.microsoft.com/office/powerpoint/2010/main" val="8662309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28</a:t>
            </a:fld>
            <a:endParaRPr lang="en-US"/>
          </a:p>
        </p:txBody>
      </p:sp>
    </p:spTree>
    <p:extLst>
      <p:ext uri="{BB962C8B-B14F-4D97-AF65-F5344CB8AC3E}">
        <p14:creationId xmlns:p14="http://schemas.microsoft.com/office/powerpoint/2010/main" val="2121402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a:t>
            </a:r>
            <a:r>
              <a:rPr lang="en-US" baseline="0" dirty="0"/>
              <a:t> entering into the contents of the presentation, the participants are asked to share their ideas about the necessity to implement the projects in partnership. Additional clarifying questions that the expert can ask are: “What are the benefits of implementing a project together with the other partners?” or “Why are the partners needed in a project?”</a:t>
            </a: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3</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slide stresses that even if</a:t>
            </a:r>
            <a:r>
              <a:rPr lang="en-US" baseline="0" dirty="0"/>
              <a:t> partnership is a requirement that comes directly from the legal framework and not fulfilling this requirement will result into a non-eligible application, there are also practical benefits of working together in a project.</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4</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a:solidFill>
                  <a:srgbClr val="993366"/>
                </a:solidFill>
              </a:rPr>
              <a:t>Depending on the time available, this can be either an individual</a:t>
            </a:r>
            <a:r>
              <a:rPr lang="lv-LV" b="0" baseline="0" dirty="0">
                <a:solidFill>
                  <a:srgbClr val="993366"/>
                </a:solidFill>
              </a:rPr>
              <a:t> reflection of each participant, where they </a:t>
            </a:r>
            <a:r>
              <a:rPr lang="lv-LV" b="0" dirty="0">
                <a:solidFill>
                  <a:srgbClr val="993366"/>
                </a:solidFill>
              </a:rPr>
              <a:t>are asked to </a:t>
            </a:r>
            <a:r>
              <a:rPr lang="lv-LV" b="0" baseline="0" dirty="0">
                <a:solidFill>
                  <a:srgbClr val="993366"/>
                </a:solidFill>
              </a:rPr>
              <a:t>define for themselves what they consider a challenge and what – an opportunity and </a:t>
            </a:r>
            <a:r>
              <a:rPr lang="lv-LV" b="0" dirty="0">
                <a:solidFill>
                  <a:srgbClr val="993366"/>
                </a:solidFill>
              </a:rPr>
              <a:t>add their</a:t>
            </a:r>
            <a:r>
              <a:rPr lang="lv-LV" b="0" baseline="0" dirty="0">
                <a:solidFill>
                  <a:srgbClr val="993366"/>
                </a:solidFill>
              </a:rPr>
              <a:t> own ideas to the list. Time allowing, the same can be done as a group discussion. Aim of this exercise is to show that there are many aspects that need to be taken into accout when working together.</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5</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6</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err="1" smtClean="0">
                <a:solidFill>
                  <a:srgbClr val="993366"/>
                </a:solidFill>
              </a:rPr>
              <a:t>The</a:t>
            </a:r>
            <a:r>
              <a:rPr lang="lv-LV" b="0" dirty="0" smtClean="0">
                <a:solidFill>
                  <a:srgbClr val="993366"/>
                </a:solidFill>
              </a:rPr>
              <a:t> </a:t>
            </a:r>
            <a:r>
              <a:rPr lang="lv-LV" b="0" dirty="0" err="1" smtClean="0">
                <a:solidFill>
                  <a:srgbClr val="993366"/>
                </a:solidFill>
              </a:rPr>
              <a:t>possible</a:t>
            </a:r>
            <a:r>
              <a:rPr lang="lv-LV" b="0" dirty="0" smtClean="0">
                <a:solidFill>
                  <a:srgbClr val="993366"/>
                </a:solidFill>
              </a:rPr>
              <a:t> </a:t>
            </a:r>
            <a:r>
              <a:rPr lang="lv-LV" b="0" dirty="0" err="1" smtClean="0">
                <a:solidFill>
                  <a:srgbClr val="993366"/>
                </a:solidFill>
              </a:rPr>
              <a:t>criteria</a:t>
            </a:r>
            <a:r>
              <a:rPr lang="lv-LV" b="0" dirty="0" smtClean="0">
                <a:solidFill>
                  <a:srgbClr val="993366"/>
                </a:solidFill>
              </a:rPr>
              <a:t> </a:t>
            </a:r>
            <a:r>
              <a:rPr lang="lv-LV" b="0" dirty="0" err="1" smtClean="0">
                <a:solidFill>
                  <a:srgbClr val="993366"/>
                </a:solidFill>
              </a:rPr>
              <a:t>that</a:t>
            </a:r>
            <a:r>
              <a:rPr lang="lv-LV" b="0" dirty="0" smtClean="0">
                <a:solidFill>
                  <a:srgbClr val="993366"/>
                </a:solidFill>
              </a:rPr>
              <a:t> </a:t>
            </a:r>
            <a:r>
              <a:rPr lang="lv-LV" b="0" dirty="0" err="1" smtClean="0">
                <a:solidFill>
                  <a:srgbClr val="993366"/>
                </a:solidFill>
              </a:rPr>
              <a:t>can</a:t>
            </a:r>
            <a:r>
              <a:rPr lang="lv-LV" b="0" dirty="0" smtClean="0">
                <a:solidFill>
                  <a:srgbClr val="993366"/>
                </a:solidFill>
              </a:rPr>
              <a:t> </a:t>
            </a:r>
            <a:r>
              <a:rPr lang="lv-LV" b="0" dirty="0" err="1" smtClean="0">
                <a:solidFill>
                  <a:srgbClr val="993366"/>
                </a:solidFill>
              </a:rPr>
              <a:t>be</a:t>
            </a:r>
            <a:r>
              <a:rPr lang="lv-LV" b="0" dirty="0" smtClean="0">
                <a:solidFill>
                  <a:srgbClr val="993366"/>
                </a:solidFill>
              </a:rPr>
              <a:t> </a:t>
            </a:r>
            <a:r>
              <a:rPr lang="lv-LV" b="0" dirty="0" err="1" smtClean="0">
                <a:solidFill>
                  <a:srgbClr val="993366"/>
                </a:solidFill>
              </a:rPr>
              <a:t>used</a:t>
            </a:r>
            <a:r>
              <a:rPr lang="lv-LV" b="0" dirty="0" smtClean="0">
                <a:solidFill>
                  <a:srgbClr val="993366"/>
                </a:solidFill>
              </a:rPr>
              <a:t> </a:t>
            </a:r>
            <a:r>
              <a:rPr lang="lv-LV" b="0" dirty="0" err="1" smtClean="0">
                <a:solidFill>
                  <a:srgbClr val="993366"/>
                </a:solidFill>
              </a:rPr>
              <a:t>when</a:t>
            </a:r>
            <a:r>
              <a:rPr lang="lv-LV" b="0" dirty="0" smtClean="0">
                <a:solidFill>
                  <a:srgbClr val="993366"/>
                </a:solidFill>
              </a:rPr>
              <a:t> </a:t>
            </a:r>
            <a:r>
              <a:rPr lang="lv-LV" b="0" dirty="0" err="1" smtClean="0">
                <a:solidFill>
                  <a:srgbClr val="993366"/>
                </a:solidFill>
              </a:rPr>
              <a:t>looking</a:t>
            </a:r>
            <a:r>
              <a:rPr lang="lv-LV" b="0" dirty="0" smtClean="0">
                <a:solidFill>
                  <a:srgbClr val="993366"/>
                </a:solidFill>
              </a:rPr>
              <a:t> </a:t>
            </a:r>
            <a:r>
              <a:rPr lang="lv-LV" b="0" dirty="0" err="1" smtClean="0">
                <a:solidFill>
                  <a:srgbClr val="993366"/>
                </a:solidFill>
              </a:rPr>
              <a:t>for</a:t>
            </a:r>
            <a:r>
              <a:rPr lang="lv-LV" b="0" dirty="0" smtClean="0">
                <a:solidFill>
                  <a:srgbClr val="993366"/>
                </a:solidFill>
              </a:rPr>
              <a:t> </a:t>
            </a:r>
            <a:r>
              <a:rPr lang="lv-LV" b="0" dirty="0" err="1" smtClean="0">
                <a:solidFill>
                  <a:srgbClr val="993366"/>
                </a:solidFill>
              </a:rPr>
              <a:t>the</a:t>
            </a:r>
            <a:r>
              <a:rPr lang="lv-LV" b="0" dirty="0" smtClean="0">
                <a:solidFill>
                  <a:srgbClr val="993366"/>
                </a:solidFill>
              </a:rPr>
              <a:t> </a:t>
            </a:r>
            <a:r>
              <a:rPr lang="lv-LV" b="0" dirty="0" err="1" smtClean="0">
                <a:solidFill>
                  <a:srgbClr val="993366"/>
                </a:solidFill>
              </a:rPr>
              <a:t>project</a:t>
            </a:r>
            <a:r>
              <a:rPr lang="lv-LV" b="0" baseline="0" dirty="0" smtClean="0">
                <a:solidFill>
                  <a:srgbClr val="993366"/>
                </a:solidFill>
              </a:rPr>
              <a:t> </a:t>
            </a:r>
            <a:r>
              <a:rPr lang="lv-LV" b="0" baseline="0" dirty="0" err="1" smtClean="0">
                <a:solidFill>
                  <a:srgbClr val="993366"/>
                </a:solidFill>
              </a:rPr>
              <a:t>partners</a:t>
            </a:r>
            <a:r>
              <a:rPr lang="lv-LV" b="0" baseline="0" dirty="0" smtClean="0">
                <a:solidFill>
                  <a:srgbClr val="993366"/>
                </a:solidFill>
              </a:rPr>
              <a:t> – </a:t>
            </a:r>
            <a:r>
              <a:rPr lang="lv-LV" b="0" baseline="0" dirty="0" err="1" smtClean="0">
                <a:solidFill>
                  <a:srgbClr val="993366"/>
                </a:solidFill>
              </a:rPr>
              <a:t>experience</a:t>
            </a:r>
            <a:r>
              <a:rPr lang="lv-LV" b="0" baseline="0" dirty="0" smtClean="0">
                <a:solidFill>
                  <a:srgbClr val="993366"/>
                </a:solidFill>
              </a:rPr>
              <a:t>, </a:t>
            </a:r>
            <a:r>
              <a:rPr lang="lv-LV" b="0" baseline="0" dirty="0" err="1" smtClean="0">
                <a:solidFill>
                  <a:srgbClr val="993366"/>
                </a:solidFill>
              </a:rPr>
              <a:t>legal</a:t>
            </a:r>
            <a:r>
              <a:rPr lang="lv-LV" b="0" baseline="0" dirty="0" smtClean="0">
                <a:solidFill>
                  <a:srgbClr val="993366"/>
                </a:solidFill>
              </a:rPr>
              <a:t> status, </a:t>
            </a:r>
            <a:r>
              <a:rPr lang="lv-LV" b="0" baseline="0" dirty="0" err="1" smtClean="0">
                <a:solidFill>
                  <a:srgbClr val="993366"/>
                </a:solidFill>
              </a:rPr>
              <a:t>expertise</a:t>
            </a:r>
            <a:r>
              <a:rPr lang="lv-LV" b="0" baseline="0" dirty="0" smtClean="0">
                <a:solidFill>
                  <a:srgbClr val="993366"/>
                </a:solidFill>
              </a:rPr>
              <a:t>, </a:t>
            </a:r>
            <a:r>
              <a:rPr lang="lv-LV" b="0" baseline="0" dirty="0" err="1" smtClean="0">
                <a:solidFill>
                  <a:srgbClr val="993366"/>
                </a:solidFill>
              </a:rPr>
              <a:t>previous</a:t>
            </a:r>
            <a:r>
              <a:rPr lang="lv-LV" b="0" baseline="0" dirty="0" smtClean="0">
                <a:solidFill>
                  <a:srgbClr val="993366"/>
                </a:solidFill>
              </a:rPr>
              <a:t> </a:t>
            </a:r>
            <a:r>
              <a:rPr lang="lv-LV" b="0" baseline="0" dirty="0" err="1" smtClean="0">
                <a:solidFill>
                  <a:srgbClr val="993366"/>
                </a:solidFill>
              </a:rPr>
              <a:t>cooperation</a:t>
            </a:r>
            <a:r>
              <a:rPr lang="lv-LV" b="0" baseline="0" dirty="0" smtClean="0">
                <a:solidFill>
                  <a:srgbClr val="993366"/>
                </a:solidFill>
              </a:rPr>
              <a:t>, influence, relevance, </a:t>
            </a:r>
            <a:r>
              <a:rPr lang="lv-LV" b="0" baseline="0" dirty="0" err="1" smtClean="0">
                <a:solidFill>
                  <a:srgbClr val="993366"/>
                </a:solidFill>
              </a:rPr>
              <a:t>financial</a:t>
            </a:r>
            <a:r>
              <a:rPr lang="lv-LV" b="0" baseline="0" dirty="0" smtClean="0">
                <a:solidFill>
                  <a:srgbClr val="993366"/>
                </a:solidFill>
              </a:rPr>
              <a:t> </a:t>
            </a:r>
            <a:r>
              <a:rPr lang="lv-LV" b="0" baseline="0" dirty="0" err="1" smtClean="0">
                <a:solidFill>
                  <a:srgbClr val="993366"/>
                </a:solidFill>
              </a:rPr>
              <a:t>capabilities</a:t>
            </a:r>
            <a:r>
              <a:rPr lang="lv-LV" b="0" baseline="0" dirty="0" smtClean="0">
                <a:solidFill>
                  <a:srgbClr val="993366"/>
                </a:solidFill>
              </a:rPr>
              <a:t>, </a:t>
            </a:r>
            <a:r>
              <a:rPr lang="lv-LV" b="0" baseline="0" dirty="0" err="1" smtClean="0">
                <a:solidFill>
                  <a:srgbClr val="993366"/>
                </a:solidFill>
              </a:rPr>
              <a:t>reputation</a:t>
            </a:r>
            <a:r>
              <a:rPr lang="lv-LV" b="0" baseline="0" dirty="0" smtClean="0">
                <a:solidFill>
                  <a:srgbClr val="993366"/>
                </a:solidFill>
              </a:rPr>
              <a:t>. </a:t>
            </a:r>
            <a:r>
              <a:rPr lang="lv-LV" b="0" baseline="0" dirty="0" err="1" smtClean="0">
                <a:solidFill>
                  <a:srgbClr val="993366"/>
                </a:solidFill>
              </a:rPr>
              <a:t>This</a:t>
            </a:r>
            <a:r>
              <a:rPr lang="lv-LV" b="0" baseline="0" dirty="0" smtClean="0">
                <a:solidFill>
                  <a:srgbClr val="993366"/>
                </a:solidFill>
              </a:rPr>
              <a:t> </a:t>
            </a:r>
            <a:r>
              <a:rPr lang="lv-LV" b="0" baseline="0" dirty="0" err="1" smtClean="0">
                <a:solidFill>
                  <a:srgbClr val="993366"/>
                </a:solidFill>
              </a:rPr>
              <a:t>can</a:t>
            </a:r>
            <a:r>
              <a:rPr lang="lv-LV" b="0" baseline="0" dirty="0" smtClean="0">
                <a:solidFill>
                  <a:srgbClr val="993366"/>
                </a:solidFill>
              </a:rPr>
              <a:t> </a:t>
            </a:r>
            <a:r>
              <a:rPr lang="lv-LV" b="0" baseline="0" dirty="0" err="1" smtClean="0">
                <a:solidFill>
                  <a:srgbClr val="993366"/>
                </a:solidFill>
              </a:rPr>
              <a:t>be</a:t>
            </a:r>
            <a:r>
              <a:rPr lang="lv-LV" b="0" baseline="0" dirty="0" smtClean="0">
                <a:solidFill>
                  <a:srgbClr val="993366"/>
                </a:solidFill>
              </a:rPr>
              <a:t> </a:t>
            </a:r>
            <a:r>
              <a:rPr lang="lv-LV" b="0" baseline="0" dirty="0" err="1" smtClean="0">
                <a:solidFill>
                  <a:srgbClr val="993366"/>
                </a:solidFill>
              </a:rPr>
              <a:t>asked</a:t>
            </a:r>
            <a:r>
              <a:rPr lang="lv-LV" b="0" baseline="0" dirty="0" smtClean="0">
                <a:solidFill>
                  <a:srgbClr val="993366"/>
                </a:solidFill>
              </a:rPr>
              <a:t> to </a:t>
            </a:r>
            <a:r>
              <a:rPr lang="lv-LV" b="0" baseline="0" dirty="0" err="1" smtClean="0">
                <a:solidFill>
                  <a:srgbClr val="993366"/>
                </a:solidFill>
              </a:rPr>
              <a:t>the</a:t>
            </a:r>
            <a:r>
              <a:rPr lang="lv-LV" b="0" baseline="0" dirty="0" smtClean="0">
                <a:solidFill>
                  <a:srgbClr val="993366"/>
                </a:solidFill>
              </a:rPr>
              <a:t> </a:t>
            </a:r>
            <a:r>
              <a:rPr lang="lv-LV" b="0" baseline="0" dirty="0" err="1" smtClean="0">
                <a:solidFill>
                  <a:srgbClr val="993366"/>
                </a:solidFill>
              </a:rPr>
              <a:t>participants</a:t>
            </a:r>
            <a:r>
              <a:rPr lang="lv-LV" b="0" baseline="0" dirty="0" smtClean="0">
                <a:solidFill>
                  <a:srgbClr val="993366"/>
                </a:solidFill>
              </a:rPr>
              <a:t>!</a:t>
            </a:r>
            <a:endParaRPr lang="en-GB" b="0" baseline="0" dirty="0" smtClean="0">
              <a:solidFill>
                <a:srgbClr val="993366"/>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smtClean="0">
              <a:solidFill>
                <a:srgbClr val="993366"/>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smtClean="0">
                <a:solidFill>
                  <a:srgbClr val="993366"/>
                </a:solidFill>
              </a:rPr>
              <a:t>A special mention </a:t>
            </a:r>
            <a:r>
              <a:rPr lang="en-GB" sz="1200" kern="1200" dirty="0" smtClean="0">
                <a:solidFill>
                  <a:schemeClr val="tx1"/>
                </a:solidFill>
                <a:effectLst/>
                <a:latin typeface="+mn-lt"/>
                <a:ea typeface="+mn-ea"/>
                <a:cs typeface="+mn-cs"/>
              </a:rPr>
              <a:t>respective organization has the necessary operational and financial capacity to implement the selected projects.</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7</a:t>
            </a:fld>
            <a:endParaRPr lang="en-US"/>
          </a:p>
        </p:txBody>
      </p:sp>
    </p:spTree>
    <p:extLst>
      <p:ext uri="{BB962C8B-B14F-4D97-AF65-F5344CB8AC3E}">
        <p14:creationId xmlns:p14="http://schemas.microsoft.com/office/powerpoint/2010/main" val="64375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partners operate on an arena of needs. Both approach these needs from their own points of view. You have to understand your partner’s needs and perspectives, and communicate your own ones in that context.</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9</a:t>
            </a:fld>
            <a:endParaRPr lang="en-US"/>
          </a:p>
        </p:txBody>
      </p:sp>
    </p:spTree>
    <p:extLst>
      <p:ext uri="{BB962C8B-B14F-4D97-AF65-F5344CB8AC3E}">
        <p14:creationId xmlns:p14="http://schemas.microsoft.com/office/powerpoint/2010/main" val="2117361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10</a:t>
            </a:fld>
            <a:endParaRPr lang="en-US"/>
          </a:p>
        </p:txBody>
      </p:sp>
    </p:spTree>
    <p:extLst>
      <p:ext uri="{BB962C8B-B14F-4D97-AF65-F5344CB8AC3E}">
        <p14:creationId xmlns:p14="http://schemas.microsoft.com/office/powerpoint/2010/main" val="900042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7744" y="1789882"/>
            <a:ext cx="6154044" cy="1726692"/>
          </a:xfrm>
          <a:prstGeom prst="rect">
            <a:avLst/>
          </a:prstGeom>
        </p:spPr>
        <p:txBody>
          <a:bodyPr anchor="b"/>
          <a:lstStyle>
            <a:lvl1pPr algn="l">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Subtitle 2"/>
          <p:cNvSpPr>
            <a:spLocks noGrp="1"/>
          </p:cNvSpPr>
          <p:nvPr>
            <p:ph type="subTitle" idx="1" hasCustomPrompt="1"/>
          </p:nvPr>
        </p:nvSpPr>
        <p:spPr>
          <a:xfrm>
            <a:off x="757744" y="3733560"/>
            <a:ext cx="6154044" cy="79154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dirty="0" err="1"/>
              <a:t>Click</a:t>
            </a:r>
            <a:r>
              <a:rPr lang="fi-FI" dirty="0"/>
              <a:t> to </a:t>
            </a:r>
            <a:r>
              <a:rPr lang="fi-FI" dirty="0" err="1"/>
              <a:t>edit</a:t>
            </a:r>
            <a:r>
              <a:rPr lang="fi-FI" dirty="0"/>
              <a:t> Master </a:t>
            </a:r>
            <a:r>
              <a:rPr lang="fi-FI" dirty="0" err="1"/>
              <a:t>subtitle</a:t>
            </a:r>
            <a:r>
              <a:rPr lang="fi-FI" dirty="0"/>
              <a:t> </a:t>
            </a:r>
            <a:r>
              <a:rPr lang="fi-FI" dirty="0" err="1"/>
              <a:t>style</a:t>
            </a:r>
            <a:r>
              <a:rPr lang="fi-FI" dirty="0"/>
              <a:t>	</a:t>
            </a:r>
            <a:endParaRPr lang="en-US" dirty="0"/>
          </a:p>
        </p:txBody>
      </p:sp>
      <p:graphicFrame>
        <p:nvGraphicFramePr>
          <p:cNvPr id="4" name="Table 3"/>
          <p:cNvGraphicFramePr>
            <a:graphicFrameLocks noGrp="1"/>
          </p:cNvGraphicFramePr>
          <p:nvPr userDrawn="1">
            <p:extLst>
              <p:ext uri="{D42A27DB-BD31-4B8C-83A1-F6EECF244321}">
                <p14:modId xmlns:p14="http://schemas.microsoft.com/office/powerpoint/2010/main" val="1138676460"/>
              </p:ext>
            </p:extLst>
          </p:nvPr>
        </p:nvGraphicFramePr>
        <p:xfrm>
          <a:off x="0" y="5928494"/>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 xmlns:a16="http://schemas.microsoft.com/office/drawing/2014/main" val="10000"/>
                  </a:ext>
                </a:extLst>
              </a:tr>
            </a:tbl>
          </a:graphicData>
        </a:graphic>
      </p:graphicFrame>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0" y="6304855"/>
            <a:ext cx="871728" cy="481584"/>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304855"/>
            <a:ext cx="713232" cy="481584"/>
          </a:xfrm>
          <a:prstGeom prst="rect">
            <a:avLst/>
          </a:prstGeom>
        </p:spPr>
      </p:pic>
      <p:pic>
        <p:nvPicPr>
          <p:cNvPr id="20" name="Picture 19"/>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5" name="Picture 4"/>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6964553" y="2334471"/>
            <a:ext cx="5227447" cy="3589720"/>
          </a:xfrm>
          <a:prstGeom prst="rect">
            <a:avLst/>
          </a:prstGeom>
        </p:spPr>
      </p:pic>
    </p:spTree>
    <p:extLst>
      <p:ext uri="{BB962C8B-B14F-4D97-AF65-F5344CB8AC3E}">
        <p14:creationId xmlns:p14="http://schemas.microsoft.com/office/powerpoint/2010/main" val="810740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En blanc">
    <p:spTree>
      <p:nvGrpSpPr>
        <p:cNvPr id="1" name=""/>
        <p:cNvGrpSpPr/>
        <p:nvPr/>
      </p:nvGrpSpPr>
      <p:grpSpPr>
        <a:xfrm>
          <a:off x="0" y="0"/>
          <a:ext cx="0" cy="0"/>
          <a:chOff x="0" y="0"/>
          <a:chExt cx="0" cy="0"/>
        </a:xfrm>
      </p:grpSpPr>
      <p:sp>
        <p:nvSpPr>
          <p:cNvPr id="2" name="Contenidor de data 1">
            <a:extLst>
              <a:ext uri="{FF2B5EF4-FFF2-40B4-BE49-F238E27FC236}">
                <a16:creationId xmlns="" xmlns:a16="http://schemas.microsoft.com/office/drawing/2014/main" id="{2848B5DF-E040-4069-98BD-8385893934F2}"/>
              </a:ext>
            </a:extLst>
          </p:cNvPr>
          <p:cNvSpPr>
            <a:spLocks noGrp="1"/>
          </p:cNvSpPr>
          <p:nvPr>
            <p:ph type="dt" sz="half" idx="10"/>
          </p:nvPr>
        </p:nvSpPr>
        <p:spPr>
          <a:xfrm>
            <a:off x="838200" y="6356350"/>
            <a:ext cx="2743200" cy="365125"/>
          </a:xfrm>
          <a:prstGeom prst="rect">
            <a:avLst/>
          </a:prstGeom>
        </p:spPr>
        <p:txBody>
          <a:bodyPr/>
          <a:lstStyle/>
          <a:p>
            <a:fld id="{72E07095-6033-46F0-AC53-8140B52A9E8D}" type="datetimeFigureOut">
              <a:rPr lang="ca-ES" smtClean="0"/>
              <a:t>07/03/2018</a:t>
            </a:fld>
            <a:endParaRPr lang="ca-ES"/>
          </a:p>
        </p:txBody>
      </p:sp>
      <p:sp>
        <p:nvSpPr>
          <p:cNvPr id="3" name="Contenidor de peu de pàgina 2">
            <a:extLst>
              <a:ext uri="{FF2B5EF4-FFF2-40B4-BE49-F238E27FC236}">
                <a16:creationId xmlns="" xmlns:a16="http://schemas.microsoft.com/office/drawing/2014/main" id="{D29B8E9F-EBC7-4E4E-A57C-B2D9584A01BE}"/>
              </a:ext>
            </a:extLst>
          </p:cNvPr>
          <p:cNvSpPr>
            <a:spLocks noGrp="1"/>
          </p:cNvSpPr>
          <p:nvPr>
            <p:ph type="ftr" sz="quarter" idx="11"/>
          </p:nvPr>
        </p:nvSpPr>
        <p:spPr>
          <a:xfrm>
            <a:off x="4038600" y="6356350"/>
            <a:ext cx="4114800" cy="365125"/>
          </a:xfrm>
          <a:prstGeom prst="rect">
            <a:avLst/>
          </a:prstGeom>
        </p:spPr>
        <p:txBody>
          <a:bodyPr/>
          <a:lstStyle/>
          <a:p>
            <a:endParaRPr lang="ca-ES"/>
          </a:p>
        </p:txBody>
      </p:sp>
      <p:sp>
        <p:nvSpPr>
          <p:cNvPr id="4" name="Contenidor de número de diapositiva 3">
            <a:extLst>
              <a:ext uri="{FF2B5EF4-FFF2-40B4-BE49-F238E27FC236}">
                <a16:creationId xmlns="" xmlns:a16="http://schemas.microsoft.com/office/drawing/2014/main" id="{101546C4-45DA-45AE-990D-4D7C93B9A6AE}"/>
              </a:ext>
            </a:extLst>
          </p:cNvPr>
          <p:cNvSpPr>
            <a:spLocks noGrp="1"/>
          </p:cNvSpPr>
          <p:nvPr>
            <p:ph type="sldNum" sz="quarter" idx="12"/>
          </p:nvPr>
        </p:nvSpPr>
        <p:spPr>
          <a:xfrm>
            <a:off x="8610600" y="6356350"/>
            <a:ext cx="2743200" cy="365125"/>
          </a:xfrm>
          <a:prstGeom prst="rect">
            <a:avLst/>
          </a:prstGeom>
        </p:spPr>
        <p:txBody>
          <a:bodyPr/>
          <a:lstStyle/>
          <a:p>
            <a:fld id="{9114AB34-AA4C-4D89-809E-9B07576DB760}" type="slidenum">
              <a:rPr lang="ca-ES" smtClean="0"/>
              <a:t>‹#›</a:t>
            </a:fld>
            <a:endParaRPr lang="ca-ES"/>
          </a:p>
        </p:txBody>
      </p:sp>
    </p:spTree>
    <p:extLst>
      <p:ext uri="{BB962C8B-B14F-4D97-AF65-F5344CB8AC3E}">
        <p14:creationId xmlns:p14="http://schemas.microsoft.com/office/powerpoint/2010/main" val="2631427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3496306" y="802888"/>
            <a:ext cx="7825899" cy="5374093"/>
          </a:xfrm>
          <a:prstGeom prst="rect">
            <a:avLst/>
          </a:prstGeom>
        </p:spPr>
      </p:pic>
      <p:sp>
        <p:nvSpPr>
          <p:cNvPr id="8" name="Rettangolo arrotondato 8"/>
          <p:cNvSpPr/>
          <p:nvPr userDrawn="1"/>
        </p:nvSpPr>
        <p:spPr>
          <a:xfrm>
            <a:off x="806605" y="6176981"/>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9" name="Rettangolo arrotondato 9"/>
          <p:cNvSpPr/>
          <p:nvPr userDrawn="1"/>
        </p:nvSpPr>
        <p:spPr>
          <a:xfrm>
            <a:off x="806605" y="425753"/>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10" name="Title 1"/>
          <p:cNvSpPr>
            <a:spLocks noGrp="1"/>
          </p:cNvSpPr>
          <p:nvPr>
            <p:ph type="ctrTitle"/>
          </p:nvPr>
        </p:nvSpPr>
        <p:spPr>
          <a:xfrm>
            <a:off x="1492405" y="2233567"/>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pic>
        <p:nvPicPr>
          <p:cNvPr id="7" name="Picture 2" descr="C:\Users\Utente\Desktop\Lavoro\ENI CBC facility\02_Implementation phase\Activity H.1 - Dissemination and publicity\Visual identity\Tesim corporate\Tesim logotype regular\raster\Jpeg RGB\Tesim logo 5 color RGB.jpg"/>
          <p:cNvPicPr>
            <a:picLocks noChangeAspect="1" noChangeArrowheads="1"/>
          </p:cNvPicPr>
          <p:nvPr userDrawn="1"/>
        </p:nvPicPr>
        <p:blipFill>
          <a:blip r:embed="rId3" cstate="print"/>
          <a:srcRect/>
          <a:stretch>
            <a:fillRect/>
          </a:stretch>
        </p:blipFill>
        <p:spPr bwMode="auto">
          <a:xfrm>
            <a:off x="10530117" y="4761153"/>
            <a:ext cx="792088" cy="1275841"/>
          </a:xfrm>
          <a:prstGeom prst="rect">
            <a:avLst/>
          </a:prstGeom>
          <a:noFill/>
        </p:spPr>
      </p:pic>
    </p:spTree>
    <p:extLst>
      <p:ext uri="{BB962C8B-B14F-4D97-AF65-F5344CB8AC3E}">
        <p14:creationId xmlns:p14="http://schemas.microsoft.com/office/powerpoint/2010/main" val="518904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
        <p:nvSpPr>
          <p:cNvPr id="3" name="Content Placeholder 2"/>
          <p:cNvSpPr>
            <a:spLocks noGrp="1"/>
          </p:cNvSpPr>
          <p:nvPr>
            <p:ph idx="1"/>
          </p:nvPr>
        </p:nvSpPr>
        <p:spPr>
          <a:xfrm>
            <a:off x="806605" y="1627321"/>
            <a:ext cx="10515600" cy="3784399"/>
          </a:xfrm>
        </p:spPr>
        <p:txBody>
          <a:bodyPr/>
          <a:lstStyle>
            <a:lvl1pPr marL="0" indent="0" algn="ctr">
              <a:buNone/>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3"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22"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4"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0"/>
          </p:nvPr>
        </p:nvSpPr>
        <p:spPr>
          <a:xfrm>
            <a:off x="838200" y="549224"/>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Tree>
    <p:extLst>
      <p:ext uri="{BB962C8B-B14F-4D97-AF65-F5344CB8AC3E}">
        <p14:creationId xmlns:p14="http://schemas.microsoft.com/office/powerpoint/2010/main" val="25746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9"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9" name="Text Placeholder 8"/>
          <p:cNvSpPr>
            <a:spLocks noGrp="1"/>
          </p:cNvSpPr>
          <p:nvPr>
            <p:ph type="body" sz="quarter" idx="10"/>
          </p:nvPr>
        </p:nvSpPr>
        <p:spPr>
          <a:xfrm>
            <a:off x="838200" y="549224"/>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3"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7"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93414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4" name="Content Placeholder 3"/>
          <p:cNvSpPr>
            <a:spLocks noGrp="1"/>
          </p:cNvSpPr>
          <p:nvPr>
            <p:ph sz="half" idx="2"/>
          </p:nvPr>
        </p:nvSpPr>
        <p:spPr>
          <a:xfrm>
            <a:off x="839788" y="2505075"/>
            <a:ext cx="5157787"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6" name="Content Placeholder 5"/>
          <p:cNvSpPr>
            <a:spLocks noGrp="1"/>
          </p:cNvSpPr>
          <p:nvPr>
            <p:ph sz="quarter" idx="4"/>
          </p:nvPr>
        </p:nvSpPr>
        <p:spPr>
          <a:xfrm>
            <a:off x="6172200" y="2505075"/>
            <a:ext cx="5183188"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1"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8" name="Text Placeholder 8"/>
          <p:cNvSpPr>
            <a:spLocks noGrp="1"/>
          </p:cNvSpPr>
          <p:nvPr>
            <p:ph type="body" sz="quarter" idx="10"/>
          </p:nvPr>
        </p:nvSpPr>
        <p:spPr>
          <a:xfrm>
            <a:off x="838200" y="549224"/>
            <a:ext cx="8894763" cy="595983"/>
          </a:xfrm>
        </p:spPr>
        <p:txBody>
          <a:bodyPr>
            <a:normAutofit/>
          </a:bodyPr>
          <a:lstStyle>
            <a:lvl1pPr marL="0" indent="0">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66103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9" name="Title 1"/>
          <p:cNvSpPr>
            <a:spLocks noGrp="1"/>
          </p:cNvSpPr>
          <p:nvPr>
            <p:ph type="ctrTitle"/>
          </p:nvPr>
        </p:nvSpPr>
        <p:spPr>
          <a:xfrm>
            <a:off x="1607672" y="2235240"/>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endParaRPr lang="en-US" dirty="0"/>
          </a:p>
        </p:txBody>
      </p:sp>
      <p:graphicFrame>
        <p:nvGraphicFramePr>
          <p:cNvPr id="3" name="Table 2"/>
          <p:cNvGraphicFramePr>
            <a:graphicFrameLocks noGrp="1"/>
          </p:cNvGraphicFramePr>
          <p:nvPr userDrawn="1">
            <p:extLst>
              <p:ext uri="{D42A27DB-BD31-4B8C-83A1-F6EECF244321}">
                <p14:modId xmlns:p14="http://schemas.microsoft.com/office/powerpoint/2010/main" val="1163763868"/>
              </p:ext>
            </p:extLst>
          </p:nvPr>
        </p:nvGraphicFramePr>
        <p:xfrm>
          <a:off x="0" y="5871018"/>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 xmlns:a16="http://schemas.microsoft.com/office/drawing/2014/main" val="10000"/>
                  </a:ext>
                </a:extLst>
              </a:tr>
            </a:tbl>
          </a:graphicData>
        </a:graphic>
      </p:graphicFrame>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7744" y="6276137"/>
            <a:ext cx="713232" cy="481584"/>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51672" y="6329965"/>
            <a:ext cx="871728" cy="481584"/>
          </a:xfrm>
          <a:prstGeom prst="rect">
            <a:avLst/>
          </a:prstGeom>
        </p:spPr>
      </p:pic>
      <p:pic>
        <p:nvPicPr>
          <p:cNvPr id="18" name="Picture 17"/>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2" name="Picture 1"/>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3769112" y="86969"/>
            <a:ext cx="8422888" cy="5784049"/>
          </a:xfrm>
          <a:prstGeom prst="rect">
            <a:avLst/>
          </a:prstGeom>
        </p:spPr>
      </p:pic>
    </p:spTree>
    <p:extLst>
      <p:ext uri="{BB962C8B-B14F-4D97-AF65-F5344CB8AC3E}">
        <p14:creationId xmlns:p14="http://schemas.microsoft.com/office/powerpoint/2010/main" val="819065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Content Placeholder 2"/>
          <p:cNvSpPr>
            <a:spLocks noGrp="1"/>
          </p:cNvSpPr>
          <p:nvPr>
            <p:ph idx="1"/>
          </p:nvPr>
        </p:nvSpPr>
        <p:spPr>
          <a:xfrm>
            <a:off x="5183188" y="1751308"/>
            <a:ext cx="6172200" cy="3719594"/>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0"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7"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8"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9"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66047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51308"/>
            <a:ext cx="6172200" cy="371959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11"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2"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26"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94688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cxnSp>
        <p:nvCxnSpPr>
          <p:cNvPr id="6"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4"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5"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30832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67072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5" r:id="rId6"/>
    <p:sldLayoutId id="2147483656" r:id="rId7"/>
    <p:sldLayoutId id="2147483657" r:id="rId8"/>
    <p:sldLayoutId id="2147483661" r:id="rId9"/>
    <p:sldLayoutId id="2147483662" r:id="rId10"/>
  </p:sldLayoutIdLst>
  <p:hf sldNum="0" hdr="0" dt="0"/>
  <p:txStyles>
    <p:titleStyle>
      <a:lvl1pPr algn="l" defTabSz="914400" rtl="0" eaLnBrk="1" latinLnBrk="0" hangingPunct="1">
        <a:lnSpc>
          <a:spcPct val="90000"/>
        </a:lnSpc>
        <a:spcBef>
          <a:spcPct val="0"/>
        </a:spcBef>
        <a:buNone/>
        <a:defRPr sz="4400" b="1" kern="1200">
          <a:solidFill>
            <a:srgbClr val="07147A"/>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Clr>
          <a:srgbClr val="751D70"/>
        </a:buClr>
        <a:buFont typeface="Arial" charset="0"/>
        <a:buChar char="•"/>
        <a:defRPr sz="2800" b="1" kern="1200">
          <a:solidFill>
            <a:srgbClr val="07147A"/>
          </a:solidFill>
          <a:latin typeface="Century Gothic" charset="0"/>
          <a:ea typeface="Century Gothic" charset="0"/>
          <a:cs typeface="Century Gothic" charset="0"/>
        </a:defRPr>
      </a:lvl1pPr>
      <a:lvl2pPr marL="914400" indent="-457200" algn="l" defTabSz="914400" rtl="0" eaLnBrk="1" latinLnBrk="0" hangingPunct="1">
        <a:lnSpc>
          <a:spcPct val="90000"/>
        </a:lnSpc>
        <a:spcBef>
          <a:spcPts val="500"/>
        </a:spcBef>
        <a:buClr>
          <a:srgbClr val="751D70"/>
        </a:buClr>
        <a:buFont typeface="Arial" charset="0"/>
        <a:buChar char="•"/>
        <a:defRPr sz="2400" b="0" kern="1200">
          <a:solidFill>
            <a:srgbClr val="07147A"/>
          </a:solidFill>
          <a:latin typeface="Century Gothic" charset="0"/>
          <a:ea typeface="Century Gothic" charset="0"/>
          <a:cs typeface="Century Gothic" charset="0"/>
        </a:defRPr>
      </a:lvl2pPr>
      <a:lvl3pPr marL="1371600" indent="-4572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3pPr>
      <a:lvl4pPr marL="17145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4pPr>
      <a:lvl5pPr marL="21717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keep.eu/" TargetMode="External"/><Relationship Id="rId2" Type="http://schemas.openxmlformats.org/officeDocument/2006/relationships/hyperlink" Target="http://www.ro-ua-md.net/projects/awarded-projects/" TargetMode="External"/><Relationship Id="rId1" Type="http://schemas.openxmlformats.org/officeDocument/2006/relationships/slideLayout" Target="../slideLayouts/slideLayout9.xml"/><Relationship Id="rId4" Type="http://schemas.openxmlformats.org/officeDocument/2006/relationships/image" Target="../media/image7.tiff"/></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9164" y="2019300"/>
            <a:ext cx="7837616" cy="983163"/>
          </a:xfrm>
        </p:spPr>
        <p:txBody>
          <a:bodyPr/>
          <a:lstStyle/>
          <a:p>
            <a:pPr>
              <a:lnSpc>
                <a:spcPct val="120000"/>
              </a:lnSpc>
            </a:pPr>
            <a:r>
              <a:rPr lang="en-US" sz="2800" dirty="0"/>
              <a:t>Pre-requisites for project launching</a:t>
            </a:r>
          </a:p>
        </p:txBody>
      </p:sp>
      <p:sp>
        <p:nvSpPr>
          <p:cNvPr id="5" name="Text Box 8"/>
          <p:cNvSpPr txBox="1">
            <a:spLocks noChangeArrowheads="1"/>
          </p:cNvSpPr>
          <p:nvPr/>
        </p:nvSpPr>
        <p:spPr bwMode="auto">
          <a:xfrm>
            <a:off x="831028" y="3814734"/>
            <a:ext cx="6522272" cy="7572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just"/>
            <a:r>
              <a:rPr lang="en-US" sz="1600" b="1" dirty="0">
                <a:latin typeface="+mj-lt"/>
              </a:rPr>
              <a:t>TESIM Capacity building events </a:t>
            </a:r>
            <a:r>
              <a:rPr lang="en-US" sz="1600" b="1" dirty="0" smtClean="0">
                <a:latin typeface="+mj-lt"/>
              </a:rPr>
              <a:t>for RO-UA applicants</a:t>
            </a:r>
          </a:p>
          <a:p>
            <a:pPr algn="just"/>
            <a:endParaRPr lang="en-US" sz="1600" b="1" dirty="0" smtClean="0">
              <a:latin typeface="+mj-lt"/>
            </a:endParaRPr>
          </a:p>
          <a:p>
            <a:r>
              <a:rPr lang="en-US" sz="1400" b="1" dirty="0" smtClean="0">
                <a:solidFill>
                  <a:schemeClr val="bg1">
                    <a:lumMod val="50000"/>
                  </a:schemeClr>
                </a:solidFill>
                <a:latin typeface="+mj-lt"/>
              </a:rPr>
              <a:t>13</a:t>
            </a:r>
            <a:r>
              <a:rPr lang="en-US" sz="1400" b="1" baseline="30000" dirty="0" smtClean="0">
                <a:solidFill>
                  <a:schemeClr val="bg1">
                    <a:lumMod val="50000"/>
                  </a:schemeClr>
                </a:solidFill>
                <a:latin typeface="+mj-lt"/>
              </a:rPr>
              <a:t>th</a:t>
            </a:r>
            <a:r>
              <a:rPr lang="en-US" sz="1400" b="1" dirty="0" smtClean="0">
                <a:solidFill>
                  <a:schemeClr val="bg1">
                    <a:lumMod val="50000"/>
                  </a:schemeClr>
                </a:solidFill>
                <a:latin typeface="+mj-lt"/>
              </a:rPr>
              <a:t> / 16</a:t>
            </a:r>
            <a:r>
              <a:rPr lang="en-US" sz="1400" b="1" baseline="30000" dirty="0" smtClean="0">
                <a:solidFill>
                  <a:schemeClr val="bg1">
                    <a:lumMod val="50000"/>
                  </a:schemeClr>
                </a:solidFill>
                <a:latin typeface="+mj-lt"/>
              </a:rPr>
              <a:t>th</a:t>
            </a:r>
            <a:r>
              <a:rPr lang="en-US" sz="1400" b="1" dirty="0" smtClean="0">
                <a:solidFill>
                  <a:schemeClr val="bg1">
                    <a:lumMod val="50000"/>
                  </a:schemeClr>
                </a:solidFill>
                <a:latin typeface="+mj-lt"/>
              </a:rPr>
              <a:t> March 2018</a:t>
            </a:r>
          </a:p>
          <a:p>
            <a:r>
              <a:rPr lang="en-US" sz="1400" b="1" dirty="0" err="1" smtClean="0">
                <a:solidFill>
                  <a:schemeClr val="bg1">
                    <a:lumMod val="50000"/>
                  </a:schemeClr>
                </a:solidFill>
                <a:latin typeface="+mj-lt"/>
              </a:rPr>
              <a:t>Chernivtsi</a:t>
            </a:r>
            <a:r>
              <a:rPr lang="en-US" sz="1400" b="1" dirty="0" smtClean="0">
                <a:solidFill>
                  <a:schemeClr val="bg1">
                    <a:lumMod val="50000"/>
                  </a:schemeClr>
                </a:solidFill>
                <a:latin typeface="+mj-lt"/>
              </a:rPr>
              <a:t> / Odessa, Ukraine</a:t>
            </a:r>
            <a:endParaRPr lang="en-US" sz="1400" b="1" dirty="0">
              <a:latin typeface="+mj-lt"/>
            </a:endParaRPr>
          </a:p>
        </p:txBody>
      </p:sp>
    </p:spTree>
    <p:extLst>
      <p:ext uri="{BB962C8B-B14F-4D97-AF65-F5344CB8AC3E}">
        <p14:creationId xmlns:p14="http://schemas.microsoft.com/office/powerpoint/2010/main" val="4102047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I have found partners. </a:t>
            </a:r>
            <a:br>
              <a:rPr lang="en-US" sz="3600" dirty="0"/>
            </a:br>
            <a:r>
              <a:rPr lang="en-US" sz="3600" dirty="0"/>
              <a:t>But is it enough?</a:t>
            </a:r>
          </a:p>
        </p:txBody>
      </p:sp>
    </p:spTree>
    <p:extLst>
      <p:ext uri="{BB962C8B-B14F-4D97-AF65-F5344CB8AC3E}">
        <p14:creationId xmlns:p14="http://schemas.microsoft.com/office/powerpoint/2010/main" val="28540679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Evaluate your partnership</a:t>
            </a:r>
          </a:p>
        </p:txBody>
      </p:sp>
      <p:graphicFrame>
        <p:nvGraphicFramePr>
          <p:cNvPr id="5" name="Diagram 4"/>
          <p:cNvGraphicFramePr/>
          <p:nvPr>
            <p:extLst>
              <p:ext uri="{D42A27DB-BD31-4B8C-83A1-F6EECF244321}">
                <p14:modId xmlns:p14="http://schemas.microsoft.com/office/powerpoint/2010/main" val="884005517"/>
              </p:ext>
            </p:extLst>
          </p:nvPr>
        </p:nvGraphicFramePr>
        <p:xfrm>
          <a:off x="838200" y="1563648"/>
          <a:ext cx="10446834" cy="47074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05599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Working together</a:t>
            </a:r>
          </a:p>
        </p:txBody>
      </p:sp>
    </p:spTree>
    <p:extLst>
      <p:ext uri="{BB962C8B-B14F-4D97-AF65-F5344CB8AC3E}">
        <p14:creationId xmlns:p14="http://schemas.microsoft.com/office/powerpoint/2010/main" val="22200570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2852576" y="1310640"/>
            <a:ext cx="6009484" cy="4836513"/>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4" name="3 Marcador de texto"/>
          <p:cNvSpPr>
            <a:spLocks noGrp="1"/>
          </p:cNvSpPr>
          <p:nvPr>
            <p:ph type="body" sz="quarter" idx="10"/>
          </p:nvPr>
        </p:nvSpPr>
        <p:spPr/>
        <p:txBody>
          <a:bodyPr>
            <a:normAutofit/>
          </a:bodyPr>
          <a:lstStyle/>
          <a:p>
            <a:r>
              <a:rPr lang="en-US" sz="2400" kern="0" dirty="0">
                <a:solidFill>
                  <a:schemeClr val="tx2"/>
                </a:solidFill>
              </a:rPr>
              <a:t>Keys to project management</a:t>
            </a:r>
            <a:endParaRPr lang="en-GB" sz="2400" kern="0" dirty="0">
              <a:solidFill>
                <a:schemeClr val="tx2"/>
              </a:solidFill>
            </a:endParaRPr>
          </a:p>
          <a:p>
            <a:endParaRPr lang="fr-FR" sz="2400" dirty="0">
              <a:solidFill>
                <a:schemeClr val="tx2"/>
              </a:solidFill>
            </a:endParaRPr>
          </a:p>
        </p:txBody>
      </p:sp>
      <p:graphicFrame>
        <p:nvGraphicFramePr>
          <p:cNvPr id="15" name="Diagrama 14"/>
          <p:cNvGraphicFramePr/>
          <p:nvPr>
            <p:extLst>
              <p:ext uri="{D42A27DB-BD31-4B8C-83A1-F6EECF244321}">
                <p14:modId xmlns:p14="http://schemas.microsoft.com/office/powerpoint/2010/main" val="2228284639"/>
              </p:ext>
            </p:extLst>
          </p:nvPr>
        </p:nvGraphicFramePr>
        <p:xfrm>
          <a:off x="3272234" y="1690688"/>
          <a:ext cx="5320745" cy="4141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ctangle: cantonades arrodonides 15"/>
          <p:cNvSpPr/>
          <p:nvPr/>
        </p:nvSpPr>
        <p:spPr>
          <a:xfrm>
            <a:off x="1971325" y="2239625"/>
            <a:ext cx="1488615" cy="1111485"/>
          </a:xfrm>
          <a:prstGeom prst="roundRect">
            <a:avLst/>
          </a:prstGeom>
          <a:solidFill>
            <a:srgbClr val="751D70"/>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MA/JTS</a:t>
            </a:r>
          </a:p>
        </p:txBody>
      </p:sp>
      <p:sp>
        <p:nvSpPr>
          <p:cNvPr id="17" name="Rectangle: cantonades arrodonides 16"/>
          <p:cNvSpPr/>
          <p:nvPr/>
        </p:nvSpPr>
        <p:spPr>
          <a:xfrm>
            <a:off x="1737361" y="4021851"/>
            <a:ext cx="1753210" cy="985560"/>
          </a:xfrm>
          <a:prstGeom prst="roundRect">
            <a:avLst/>
          </a:prstGeom>
          <a:solidFill>
            <a:schemeClr val="tx1">
              <a:lumMod val="60000"/>
              <a:lumOff val="40000"/>
            </a:schemeClr>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Project partners (beneficiaries)</a:t>
            </a:r>
          </a:p>
        </p:txBody>
      </p:sp>
      <p:sp>
        <p:nvSpPr>
          <p:cNvPr id="18" name="Rectangle: cantonades arrodonides 17"/>
          <p:cNvSpPr/>
          <p:nvPr/>
        </p:nvSpPr>
        <p:spPr>
          <a:xfrm>
            <a:off x="8378079" y="2012392"/>
            <a:ext cx="1829474" cy="1557460"/>
          </a:xfrm>
          <a:prstGeom prst="roundRect">
            <a:avLst/>
          </a:prstGeom>
          <a:solidFill>
            <a:srgbClr val="5A1BAD">
              <a:lumMod val="75000"/>
            </a:srgbClr>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Partners’ technicians /External experts/Target groups work plan</a:t>
            </a:r>
          </a:p>
        </p:txBody>
      </p:sp>
      <p:sp>
        <p:nvSpPr>
          <p:cNvPr id="19" name="Rectangle: cantonades arrodonides 18"/>
          <p:cNvSpPr/>
          <p:nvPr/>
        </p:nvSpPr>
        <p:spPr>
          <a:xfrm>
            <a:off x="8376781" y="3932665"/>
            <a:ext cx="1832071" cy="1048214"/>
          </a:xfrm>
          <a:prstGeom prst="roundRect">
            <a:avLst/>
          </a:prstGeom>
          <a:solidFill>
            <a:srgbClr val="0070C0"/>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Target groups comm. &amp; cap. plan</a:t>
            </a:r>
          </a:p>
        </p:txBody>
      </p:sp>
      <p:sp>
        <p:nvSpPr>
          <p:cNvPr id="20" name="Fletxa: esquerra i dreta 19"/>
          <p:cNvSpPr/>
          <p:nvPr/>
        </p:nvSpPr>
        <p:spPr>
          <a:xfrm>
            <a:off x="3444263" y="2506766"/>
            <a:ext cx="869795" cy="568712"/>
          </a:xfrm>
          <a:prstGeom prst="leftRightArrow">
            <a:avLst/>
          </a:prstGeom>
          <a:solidFill>
            <a:srgbClr val="5A1BAD">
              <a:lumMod val="60000"/>
              <a:lumOff val="40000"/>
            </a:srgbClr>
          </a:solidFill>
          <a:ln w="12700" cap="flat" cmpd="sng" algn="ctr">
            <a:solidFill>
              <a:srgbClr val="751D70">
                <a:lumMod val="60000"/>
                <a:lumOff val="40000"/>
              </a:srgbClr>
            </a:solidFill>
            <a:prstDash val="solid"/>
            <a:miter lim="800000"/>
          </a:ln>
          <a:effectLst/>
        </p:spPr>
        <p:txBody>
          <a:bodyPr rtlCol="0" anchor="ctr"/>
          <a:lstStyle/>
          <a:p>
            <a:pPr algn="ctr">
              <a:defRPr/>
            </a:pPr>
            <a:endParaRPr lang="ca-ES" kern="0">
              <a:solidFill>
                <a:srgbClr val="FFFFFF"/>
              </a:solidFill>
              <a:latin typeface="Palatino Linotype"/>
            </a:endParaRPr>
          </a:p>
        </p:txBody>
      </p:sp>
      <p:sp>
        <p:nvSpPr>
          <p:cNvPr id="21" name="Fletxa: esquerra i dreta 20"/>
          <p:cNvSpPr/>
          <p:nvPr/>
        </p:nvSpPr>
        <p:spPr>
          <a:xfrm>
            <a:off x="3444264" y="4245235"/>
            <a:ext cx="869795" cy="568712"/>
          </a:xfrm>
          <a:prstGeom prst="leftRightArrow">
            <a:avLst/>
          </a:prstGeom>
          <a:solidFill>
            <a:srgbClr val="07147A">
              <a:lumMod val="40000"/>
              <a:lumOff val="60000"/>
            </a:srgbClr>
          </a:solidFill>
          <a:ln w="12700" cap="flat" cmpd="sng" algn="ctr">
            <a:solidFill>
              <a:srgbClr val="07147A">
                <a:lumMod val="40000"/>
                <a:lumOff val="60000"/>
              </a:srgbClr>
            </a:solidFill>
            <a:prstDash val="solid"/>
            <a:miter lim="800000"/>
          </a:ln>
          <a:effectLst/>
        </p:spPr>
        <p:txBody>
          <a:bodyPr rtlCol="0" anchor="ctr"/>
          <a:lstStyle/>
          <a:p>
            <a:pPr algn="ctr">
              <a:defRPr/>
            </a:pPr>
            <a:endParaRPr lang="ca-ES" kern="0">
              <a:solidFill>
                <a:srgbClr val="FFFFFF"/>
              </a:solidFill>
              <a:latin typeface="Palatino Linotype"/>
            </a:endParaRPr>
          </a:p>
        </p:txBody>
      </p:sp>
      <p:sp>
        <p:nvSpPr>
          <p:cNvPr id="22" name="Fletxa: esquerra i dreta 21"/>
          <p:cNvSpPr/>
          <p:nvPr/>
        </p:nvSpPr>
        <p:spPr>
          <a:xfrm>
            <a:off x="7553292" y="4230275"/>
            <a:ext cx="869795" cy="568712"/>
          </a:xfrm>
          <a:prstGeom prst="leftRightArrow">
            <a:avLst/>
          </a:prstGeom>
          <a:solidFill>
            <a:srgbClr val="0070C0"/>
          </a:solidFill>
          <a:ln w="12700" cap="flat" cmpd="sng" algn="ctr">
            <a:solidFill>
              <a:srgbClr val="5B9BD5">
                <a:shade val="50000"/>
              </a:srgbClr>
            </a:solidFill>
            <a:prstDash val="solid"/>
            <a:miter lim="800000"/>
          </a:ln>
          <a:effectLst/>
        </p:spPr>
        <p:txBody>
          <a:bodyPr rtlCol="0" anchor="ctr"/>
          <a:lstStyle/>
          <a:p>
            <a:pPr algn="ctr">
              <a:defRPr/>
            </a:pPr>
            <a:endParaRPr lang="ca-ES" kern="0">
              <a:solidFill>
                <a:srgbClr val="FFFFFF"/>
              </a:solidFill>
              <a:latin typeface="Palatino Linotype"/>
            </a:endParaRPr>
          </a:p>
        </p:txBody>
      </p:sp>
      <p:sp>
        <p:nvSpPr>
          <p:cNvPr id="25" name="Fletxa: esquerra i dreta 24"/>
          <p:cNvSpPr/>
          <p:nvPr/>
        </p:nvSpPr>
        <p:spPr>
          <a:xfrm>
            <a:off x="7553292" y="2503361"/>
            <a:ext cx="869795" cy="568712"/>
          </a:xfrm>
          <a:prstGeom prst="leftRightArrow">
            <a:avLst/>
          </a:prstGeom>
          <a:solidFill>
            <a:srgbClr val="5A1BAD">
              <a:lumMod val="75000"/>
            </a:srgbClr>
          </a:solidFill>
          <a:ln w="12700" cap="flat" cmpd="sng" algn="ctr">
            <a:solidFill>
              <a:srgbClr val="751D70">
                <a:lumMod val="75000"/>
              </a:srgbClr>
            </a:solidFill>
            <a:prstDash val="solid"/>
            <a:miter lim="800000"/>
          </a:ln>
          <a:effectLst/>
        </p:spPr>
        <p:txBody>
          <a:bodyPr rtlCol="0" anchor="ctr"/>
          <a:lstStyle/>
          <a:p>
            <a:pPr algn="ctr">
              <a:defRPr/>
            </a:pPr>
            <a:endParaRPr lang="ca-ES" kern="0">
              <a:solidFill>
                <a:srgbClr val="FFFFFF"/>
              </a:solidFill>
              <a:latin typeface="Palatino Linotype"/>
            </a:endParaRPr>
          </a:p>
        </p:txBody>
      </p:sp>
    </p:spTree>
    <p:extLst>
      <p:ext uri="{BB962C8B-B14F-4D97-AF65-F5344CB8AC3E}">
        <p14:creationId xmlns:p14="http://schemas.microsoft.com/office/powerpoint/2010/main" val="1556647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sz="quarter" idx="10"/>
          </p:nvPr>
        </p:nvSpPr>
        <p:spPr/>
        <p:txBody>
          <a:bodyPr>
            <a:normAutofit/>
          </a:bodyPr>
          <a:lstStyle/>
          <a:p>
            <a:r>
              <a:rPr lang="en-US" sz="2400" kern="0" dirty="0">
                <a:solidFill>
                  <a:schemeClr val="tx2"/>
                </a:solidFill>
              </a:rPr>
              <a:t>Keys to project management</a:t>
            </a:r>
            <a:endParaRPr lang="en-GB" sz="2400" kern="0" dirty="0">
              <a:solidFill>
                <a:schemeClr val="tx2"/>
              </a:solidFill>
            </a:endParaRPr>
          </a:p>
          <a:p>
            <a:endParaRPr lang="fr-FR" sz="2400" dirty="0">
              <a:solidFill>
                <a:schemeClr val="tx2"/>
              </a:solidFill>
            </a:endParaRPr>
          </a:p>
        </p:txBody>
      </p:sp>
      <p:sp>
        <p:nvSpPr>
          <p:cNvPr id="16" name="Rectangle 15"/>
          <p:cNvSpPr/>
          <p:nvPr/>
        </p:nvSpPr>
        <p:spPr>
          <a:xfrm>
            <a:off x="7877574" y="2939003"/>
            <a:ext cx="2466899" cy="3453934"/>
          </a:xfrm>
          <a:prstGeom prst="rect">
            <a:avLst/>
          </a:prstGeom>
          <a:solidFill>
            <a:srgbClr val="07147A">
              <a:lumMod val="20000"/>
              <a:lumOff val="80000"/>
            </a:srgbClr>
          </a:solidFill>
          <a:ln w="12700" cap="flat" cmpd="sng" algn="ctr">
            <a:solidFill>
              <a:srgbClr val="5B9BD5">
                <a:shade val="50000"/>
              </a:srgbClr>
            </a:solidFill>
            <a:prstDash val="solid"/>
            <a:miter lim="800000"/>
          </a:ln>
          <a:effectLst/>
        </p:spPr>
        <p:txBody>
          <a:bodyPr rtlCol="0" anchor="b"/>
          <a:lstStyle/>
          <a:p>
            <a:pPr algn="ctr">
              <a:defRPr/>
            </a:pPr>
            <a:r>
              <a:rPr lang="en-US" kern="0" dirty="0">
                <a:solidFill>
                  <a:srgbClr val="07147A"/>
                </a:solidFill>
                <a:latin typeface="Century Gothic"/>
              </a:rPr>
              <a:t>C</a:t>
            </a:r>
            <a:r>
              <a:rPr lang="en-US" kern="0" dirty="0" err="1">
                <a:solidFill>
                  <a:srgbClr val="07147A"/>
                </a:solidFill>
                <a:latin typeface="Century Gothic"/>
              </a:rPr>
              <a:t>omm</a:t>
            </a:r>
            <a:r>
              <a:rPr lang="en-US" kern="0" dirty="0">
                <a:solidFill>
                  <a:srgbClr val="07147A"/>
                </a:solidFill>
                <a:latin typeface="Century Gothic"/>
              </a:rPr>
              <a:t> &amp; cap team</a:t>
            </a:r>
          </a:p>
        </p:txBody>
      </p:sp>
      <p:sp>
        <p:nvSpPr>
          <p:cNvPr id="17" name="Rectangle 16"/>
          <p:cNvSpPr/>
          <p:nvPr/>
        </p:nvSpPr>
        <p:spPr>
          <a:xfrm>
            <a:off x="4973313" y="2964635"/>
            <a:ext cx="2826297" cy="3428302"/>
          </a:xfrm>
          <a:prstGeom prst="rect">
            <a:avLst/>
          </a:prstGeom>
          <a:solidFill>
            <a:srgbClr val="FAFCDA"/>
          </a:solidFill>
          <a:ln w="12700" cap="flat" cmpd="sng" algn="ctr">
            <a:solidFill>
              <a:srgbClr val="5B9BD5">
                <a:shade val="50000"/>
              </a:srgbClr>
            </a:solidFill>
            <a:prstDash val="solid"/>
            <a:miter lim="800000"/>
          </a:ln>
          <a:effectLst/>
        </p:spPr>
        <p:txBody>
          <a:bodyPr rtlCol="0" anchor="b"/>
          <a:lstStyle/>
          <a:p>
            <a:pPr algn="ctr">
              <a:defRPr/>
            </a:pPr>
            <a:r>
              <a:rPr lang="en-US" b="1" kern="0" dirty="0">
                <a:solidFill>
                  <a:schemeClr val="tx1">
                    <a:lumMod val="50000"/>
                  </a:schemeClr>
                </a:solidFill>
                <a:latin typeface="Century Gothic"/>
              </a:rPr>
              <a:t>I</a:t>
            </a:r>
            <a:r>
              <a:rPr lang="en-US" b="1" kern="0" dirty="0" err="1">
                <a:solidFill>
                  <a:schemeClr val="tx1">
                    <a:lumMod val="50000"/>
                  </a:schemeClr>
                </a:solidFill>
                <a:latin typeface="Century Gothic"/>
              </a:rPr>
              <a:t>mplementation</a:t>
            </a:r>
            <a:r>
              <a:rPr lang="en-US" b="1" kern="0" dirty="0">
                <a:solidFill>
                  <a:schemeClr val="tx1">
                    <a:lumMod val="50000"/>
                  </a:schemeClr>
                </a:solidFill>
                <a:latin typeface="Century Gothic"/>
              </a:rPr>
              <a:t> team</a:t>
            </a:r>
          </a:p>
        </p:txBody>
      </p:sp>
      <p:sp>
        <p:nvSpPr>
          <p:cNvPr id="18" name="Rectangle 17"/>
          <p:cNvSpPr/>
          <p:nvPr/>
        </p:nvSpPr>
        <p:spPr>
          <a:xfrm>
            <a:off x="2207392" y="2964635"/>
            <a:ext cx="2718234" cy="3428302"/>
          </a:xfrm>
          <a:prstGeom prst="rect">
            <a:avLst/>
          </a:prstGeom>
          <a:solidFill>
            <a:srgbClr val="5B9BD5">
              <a:lumMod val="20000"/>
              <a:lumOff val="80000"/>
            </a:srgbClr>
          </a:solidFill>
          <a:ln w="12700" cap="flat" cmpd="sng" algn="ctr">
            <a:solidFill>
              <a:srgbClr val="5B9BD5">
                <a:shade val="50000"/>
              </a:srgbClr>
            </a:solidFill>
            <a:prstDash val="solid"/>
            <a:miter lim="800000"/>
          </a:ln>
          <a:effectLst/>
        </p:spPr>
        <p:txBody>
          <a:bodyPr rtlCol="0" anchor="b"/>
          <a:lstStyle/>
          <a:p>
            <a:pPr algn="ctr">
              <a:defRPr/>
            </a:pPr>
            <a:r>
              <a:rPr lang="en-US" kern="0" dirty="0">
                <a:solidFill>
                  <a:srgbClr val="07147A"/>
                </a:solidFill>
                <a:latin typeface="Century Gothic"/>
              </a:rPr>
              <a:t>Financial team</a:t>
            </a:r>
          </a:p>
        </p:txBody>
      </p:sp>
      <p:sp>
        <p:nvSpPr>
          <p:cNvPr id="19" name="Rectangle: cantonades arrodonides 18"/>
          <p:cNvSpPr/>
          <p:nvPr/>
        </p:nvSpPr>
        <p:spPr>
          <a:xfrm>
            <a:off x="4925626" y="1758330"/>
            <a:ext cx="2826297" cy="452316"/>
          </a:xfrm>
          <a:prstGeom prst="roundRect">
            <a:avLst/>
          </a:prstGeom>
          <a:solidFill>
            <a:srgbClr val="5A1BAD"/>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Partners’ Committee</a:t>
            </a:r>
          </a:p>
        </p:txBody>
      </p:sp>
      <p:sp>
        <p:nvSpPr>
          <p:cNvPr id="20" name="Rectangle: cantonades arrodonides 19"/>
          <p:cNvSpPr/>
          <p:nvPr/>
        </p:nvSpPr>
        <p:spPr>
          <a:xfrm>
            <a:off x="4925626" y="2317281"/>
            <a:ext cx="2826297" cy="494227"/>
          </a:xfrm>
          <a:prstGeom prst="roundRect">
            <a:avLst/>
          </a:prstGeom>
          <a:solidFill>
            <a:srgbClr val="751D70"/>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Project manager </a:t>
            </a:r>
          </a:p>
          <a:p>
            <a:pPr algn="ctr">
              <a:defRPr/>
            </a:pPr>
            <a:r>
              <a:rPr lang="en-US" sz="1600" kern="0" dirty="0">
                <a:solidFill>
                  <a:srgbClr val="FFFFFF"/>
                </a:solidFill>
                <a:latin typeface="Century Gothic"/>
              </a:rPr>
              <a:t>(Lead beneficiary )</a:t>
            </a:r>
          </a:p>
        </p:txBody>
      </p:sp>
      <p:sp>
        <p:nvSpPr>
          <p:cNvPr id="27" name="Rectangle: cantonades arrodonides 26"/>
          <p:cNvSpPr/>
          <p:nvPr/>
        </p:nvSpPr>
        <p:spPr>
          <a:xfrm>
            <a:off x="2362202" y="3090083"/>
            <a:ext cx="2437655" cy="562340"/>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Financial manager</a:t>
            </a:r>
          </a:p>
          <a:p>
            <a:pPr algn="ctr">
              <a:defRPr/>
            </a:pPr>
            <a:r>
              <a:rPr lang="en-US" sz="1600" kern="0" dirty="0">
                <a:solidFill>
                  <a:srgbClr val="FFFFFF"/>
                </a:solidFill>
                <a:latin typeface="Century Gothic"/>
              </a:rPr>
              <a:t>(Lead beneficiary)</a:t>
            </a:r>
          </a:p>
        </p:txBody>
      </p:sp>
      <p:sp>
        <p:nvSpPr>
          <p:cNvPr id="28" name="Rectangle: cantonades arrodonides 27"/>
          <p:cNvSpPr/>
          <p:nvPr/>
        </p:nvSpPr>
        <p:spPr>
          <a:xfrm>
            <a:off x="5104122" y="3093040"/>
            <a:ext cx="2504047" cy="811271"/>
          </a:xfrm>
          <a:prstGeom prst="roundRect">
            <a:avLst/>
          </a:prstGeom>
          <a:solidFill>
            <a:srgbClr val="FFC000"/>
          </a:solidFill>
          <a:ln w="12700" cap="flat" cmpd="sng" algn="ctr">
            <a:solidFill>
              <a:srgbClr val="FFC000"/>
            </a:solidFill>
            <a:prstDash val="solid"/>
            <a:miter lim="800000"/>
          </a:ln>
          <a:effectLst/>
        </p:spPr>
        <p:txBody>
          <a:bodyPr rtlCol="0" anchor="ctr"/>
          <a:lstStyle/>
          <a:p>
            <a:pPr algn="ctr">
              <a:defRPr/>
            </a:pPr>
            <a:r>
              <a:rPr lang="en-US" sz="1600" kern="0" dirty="0">
                <a:solidFill>
                  <a:schemeClr val="tx1">
                    <a:lumMod val="50000"/>
                  </a:schemeClr>
                </a:solidFill>
                <a:latin typeface="Century Gothic"/>
              </a:rPr>
              <a:t>Implementation manager</a:t>
            </a:r>
          </a:p>
          <a:p>
            <a:pPr algn="ctr">
              <a:defRPr/>
            </a:pPr>
            <a:r>
              <a:rPr lang="en-US" sz="1600" kern="0" dirty="0">
                <a:solidFill>
                  <a:schemeClr val="tx1">
                    <a:lumMod val="50000"/>
                  </a:schemeClr>
                </a:solidFill>
                <a:latin typeface="Century Gothic"/>
              </a:rPr>
              <a:t>(Lead Beneficiary)</a:t>
            </a:r>
          </a:p>
        </p:txBody>
      </p:sp>
      <p:sp>
        <p:nvSpPr>
          <p:cNvPr id="29" name="Rectangle: cantonades arrodonides 28"/>
          <p:cNvSpPr/>
          <p:nvPr/>
        </p:nvSpPr>
        <p:spPr>
          <a:xfrm>
            <a:off x="8039176" y="3075502"/>
            <a:ext cx="2126801" cy="779323"/>
          </a:xfrm>
          <a:prstGeom prst="roundRect">
            <a:avLst/>
          </a:prstGeom>
          <a:solidFill>
            <a:srgbClr val="07147A"/>
          </a:solidFill>
          <a:ln w="12700" cap="flat" cmpd="sng" algn="ctr">
            <a:solidFill>
              <a:srgbClr val="07147A"/>
            </a:solidFill>
            <a:prstDash val="solid"/>
            <a:miter lim="800000"/>
          </a:ln>
          <a:effectLst/>
        </p:spPr>
        <p:txBody>
          <a:bodyPr rtlCol="0" anchor="ctr"/>
          <a:lstStyle/>
          <a:p>
            <a:pPr algn="ctr">
              <a:defRPr/>
            </a:pPr>
            <a:r>
              <a:rPr lang="en-US" sz="1600" kern="0" dirty="0" err="1">
                <a:solidFill>
                  <a:srgbClr val="FFFFFF"/>
                </a:solidFill>
                <a:latin typeface="Century Gothic"/>
              </a:rPr>
              <a:t>Comm</a:t>
            </a:r>
            <a:r>
              <a:rPr lang="en-US" sz="1600" kern="0" dirty="0">
                <a:solidFill>
                  <a:srgbClr val="FFFFFF"/>
                </a:solidFill>
                <a:latin typeface="Century Gothic"/>
              </a:rPr>
              <a:t> &amp; cap manager</a:t>
            </a:r>
          </a:p>
          <a:p>
            <a:pPr algn="ctr">
              <a:defRPr/>
            </a:pPr>
            <a:r>
              <a:rPr lang="en-US" sz="1600" kern="0" dirty="0">
                <a:solidFill>
                  <a:srgbClr val="FFFFFF"/>
                </a:solidFill>
                <a:latin typeface="Century Gothic"/>
              </a:rPr>
              <a:t>(Lead beneficiary)</a:t>
            </a:r>
          </a:p>
        </p:txBody>
      </p:sp>
      <p:sp>
        <p:nvSpPr>
          <p:cNvPr id="30" name="Rectangle: cantonades arrodonides 29"/>
          <p:cNvSpPr/>
          <p:nvPr/>
        </p:nvSpPr>
        <p:spPr>
          <a:xfrm>
            <a:off x="2362202" y="3889071"/>
            <a:ext cx="2437655" cy="585159"/>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Financial managers</a:t>
            </a:r>
          </a:p>
          <a:p>
            <a:pPr algn="ctr">
              <a:defRPr/>
            </a:pPr>
            <a:r>
              <a:rPr lang="en-US" sz="1600" kern="0" dirty="0">
                <a:solidFill>
                  <a:srgbClr val="FFFFFF"/>
                </a:solidFill>
                <a:latin typeface="Century Gothic"/>
              </a:rPr>
              <a:t>(Partners)</a:t>
            </a:r>
          </a:p>
        </p:txBody>
      </p:sp>
      <p:sp>
        <p:nvSpPr>
          <p:cNvPr id="32" name="Rectangle: cantonades arrodonides 31"/>
          <p:cNvSpPr/>
          <p:nvPr/>
        </p:nvSpPr>
        <p:spPr>
          <a:xfrm>
            <a:off x="8039176" y="4027724"/>
            <a:ext cx="2126801" cy="844959"/>
          </a:xfrm>
          <a:prstGeom prst="roundRect">
            <a:avLst/>
          </a:prstGeom>
          <a:solidFill>
            <a:srgbClr val="07147A"/>
          </a:solidFill>
          <a:ln w="12700" cap="flat" cmpd="sng" algn="ctr">
            <a:solidFill>
              <a:srgbClr val="07147A"/>
            </a:solidFill>
            <a:prstDash val="solid"/>
            <a:miter lim="800000"/>
          </a:ln>
          <a:effectLst/>
        </p:spPr>
        <p:txBody>
          <a:bodyPr rtlCol="0" anchor="ctr"/>
          <a:lstStyle/>
          <a:p>
            <a:pPr algn="ctr">
              <a:defRPr/>
            </a:pPr>
            <a:r>
              <a:rPr lang="en-US" sz="1600" kern="0" dirty="0" err="1">
                <a:solidFill>
                  <a:srgbClr val="FFFFFF"/>
                </a:solidFill>
                <a:latin typeface="Century Gothic"/>
              </a:rPr>
              <a:t>Comm</a:t>
            </a:r>
            <a:r>
              <a:rPr lang="en-US" sz="1600" kern="0" dirty="0">
                <a:solidFill>
                  <a:srgbClr val="FFFFFF"/>
                </a:solidFill>
                <a:latin typeface="Century Gothic"/>
              </a:rPr>
              <a:t> &amp; cap technicians</a:t>
            </a:r>
          </a:p>
          <a:p>
            <a:pPr algn="ctr">
              <a:defRPr/>
            </a:pPr>
            <a:r>
              <a:rPr lang="en-US" sz="1600" kern="0" dirty="0">
                <a:solidFill>
                  <a:srgbClr val="FFFFFF"/>
                </a:solidFill>
                <a:latin typeface="Century Gothic"/>
              </a:rPr>
              <a:t>(Partners)</a:t>
            </a:r>
          </a:p>
        </p:txBody>
      </p:sp>
      <p:sp>
        <p:nvSpPr>
          <p:cNvPr id="33" name="Rectangle: cantonades arrodonides 32"/>
          <p:cNvSpPr/>
          <p:nvPr/>
        </p:nvSpPr>
        <p:spPr>
          <a:xfrm>
            <a:off x="5104122" y="4027724"/>
            <a:ext cx="2504047" cy="844959"/>
          </a:xfrm>
          <a:prstGeom prst="roundRect">
            <a:avLst/>
          </a:prstGeom>
          <a:solidFill>
            <a:srgbClr val="FFC000"/>
          </a:solidFill>
          <a:ln w="12700" cap="flat" cmpd="sng" algn="ctr">
            <a:solidFill>
              <a:srgbClr val="FFC000"/>
            </a:solidFill>
            <a:prstDash val="solid"/>
            <a:miter lim="800000"/>
          </a:ln>
          <a:effectLst/>
        </p:spPr>
        <p:txBody>
          <a:bodyPr rtlCol="0" anchor="ctr"/>
          <a:lstStyle/>
          <a:p>
            <a:pPr algn="ctr">
              <a:defRPr/>
            </a:pPr>
            <a:r>
              <a:rPr lang="en-US" kern="0" dirty="0">
                <a:solidFill>
                  <a:schemeClr val="tx1">
                    <a:lumMod val="50000"/>
                  </a:schemeClr>
                </a:solidFill>
                <a:latin typeface="Century Gothic"/>
              </a:rPr>
              <a:t>Technicians </a:t>
            </a:r>
          </a:p>
          <a:p>
            <a:pPr algn="ctr">
              <a:defRPr/>
            </a:pPr>
            <a:r>
              <a:rPr lang="en-US" kern="0" dirty="0">
                <a:solidFill>
                  <a:schemeClr val="tx1">
                    <a:lumMod val="50000"/>
                  </a:schemeClr>
                </a:solidFill>
                <a:latin typeface="Century Gothic"/>
              </a:rPr>
              <a:t>(Lead Beneficiary &amp; partners)</a:t>
            </a:r>
          </a:p>
        </p:txBody>
      </p:sp>
      <p:sp>
        <p:nvSpPr>
          <p:cNvPr id="34" name="Rectangle: cantonades arrodonides 33"/>
          <p:cNvSpPr/>
          <p:nvPr/>
        </p:nvSpPr>
        <p:spPr>
          <a:xfrm>
            <a:off x="2353298" y="4704687"/>
            <a:ext cx="2446558" cy="750175"/>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algn="ctr">
              <a:defRPr/>
            </a:pPr>
            <a:r>
              <a:rPr lang="en-US" sz="1600" kern="0" dirty="0">
                <a:solidFill>
                  <a:srgbClr val="FFFFFF"/>
                </a:solidFill>
                <a:latin typeface="Century Gothic"/>
              </a:rPr>
              <a:t>Extern support to management &amp; auditors</a:t>
            </a:r>
          </a:p>
        </p:txBody>
      </p:sp>
      <p:sp>
        <p:nvSpPr>
          <p:cNvPr id="35" name="Oval 34"/>
          <p:cNvSpPr/>
          <p:nvPr/>
        </p:nvSpPr>
        <p:spPr>
          <a:xfrm>
            <a:off x="113592" y="1298334"/>
            <a:ext cx="4229808" cy="1964411"/>
          </a:xfrm>
          <a:prstGeom prst="ellipse">
            <a:avLst/>
          </a:prstGeom>
          <a:solidFill>
            <a:srgbClr val="C00000"/>
          </a:solidFill>
          <a:ln w="12700" cap="flat" cmpd="sng" algn="ctr">
            <a:solidFill>
              <a:srgbClr val="5B9BD5">
                <a:shade val="50000"/>
              </a:srgbClr>
            </a:solidFill>
            <a:prstDash val="solid"/>
            <a:miter lim="800000"/>
          </a:ln>
          <a:effectLst/>
        </p:spPr>
        <p:txBody>
          <a:bodyPr rtlCol="0" anchor="ctr"/>
          <a:lstStyle/>
          <a:p>
            <a:pPr algn="ctr">
              <a:defRPr/>
            </a:pPr>
            <a:r>
              <a:rPr lang="en-US" kern="0" dirty="0">
                <a:solidFill>
                  <a:srgbClr val="FFFFFF"/>
                </a:solidFill>
                <a:latin typeface="Century Gothic"/>
              </a:rPr>
              <a:t>No pre-defined way</a:t>
            </a:r>
            <a:r>
              <a:rPr lang="en-US" kern="0" dirty="0" smtClean="0">
                <a:solidFill>
                  <a:srgbClr val="FFFFFF"/>
                </a:solidFill>
                <a:latin typeface="Century Gothic"/>
              </a:rPr>
              <a:t>! In smaller projects, one person can be responsible for several functions! </a:t>
            </a:r>
            <a:endParaRPr lang="en-US" kern="0" dirty="0">
              <a:solidFill>
                <a:srgbClr val="FFFFFF"/>
              </a:solidFill>
              <a:latin typeface="Century Gothic"/>
            </a:endParaRPr>
          </a:p>
        </p:txBody>
      </p:sp>
      <p:sp>
        <p:nvSpPr>
          <p:cNvPr id="36" name="Rectangle: cantonades arrodonides 35"/>
          <p:cNvSpPr/>
          <p:nvPr/>
        </p:nvSpPr>
        <p:spPr>
          <a:xfrm>
            <a:off x="8039176" y="5045581"/>
            <a:ext cx="2126801" cy="724592"/>
          </a:xfrm>
          <a:prstGeom prst="roundRect">
            <a:avLst/>
          </a:prstGeom>
          <a:solidFill>
            <a:srgbClr val="07147A"/>
          </a:solidFill>
          <a:ln w="12700" cap="flat" cmpd="sng" algn="ctr">
            <a:solidFill>
              <a:srgbClr val="07147A"/>
            </a:solidFill>
            <a:prstDash val="solid"/>
            <a:miter lim="800000"/>
          </a:ln>
          <a:effectLst/>
        </p:spPr>
        <p:txBody>
          <a:bodyPr rtlCol="0" anchor="ctr"/>
          <a:lstStyle/>
          <a:p>
            <a:pPr algn="ctr">
              <a:defRPr/>
            </a:pPr>
            <a:r>
              <a:rPr lang="en-US" sz="1600" kern="0" dirty="0">
                <a:solidFill>
                  <a:srgbClr val="FFFFFF"/>
                </a:solidFill>
                <a:latin typeface="Century Gothic"/>
              </a:rPr>
              <a:t>External support to </a:t>
            </a:r>
            <a:r>
              <a:rPr lang="en-US" sz="1600" kern="0" dirty="0" err="1">
                <a:solidFill>
                  <a:srgbClr val="FFFFFF"/>
                </a:solidFill>
                <a:latin typeface="Century Gothic"/>
              </a:rPr>
              <a:t>comm</a:t>
            </a:r>
            <a:r>
              <a:rPr lang="en-US" sz="1600" kern="0" dirty="0">
                <a:solidFill>
                  <a:srgbClr val="FFFFFF"/>
                </a:solidFill>
                <a:latin typeface="Century Gothic"/>
              </a:rPr>
              <a:t> &amp; cap</a:t>
            </a:r>
          </a:p>
        </p:txBody>
      </p:sp>
      <p:sp>
        <p:nvSpPr>
          <p:cNvPr id="37" name="Rectangle: cantonades arrodonides 36"/>
          <p:cNvSpPr/>
          <p:nvPr/>
        </p:nvSpPr>
        <p:spPr>
          <a:xfrm>
            <a:off x="5104122" y="5049783"/>
            <a:ext cx="2504047" cy="720391"/>
          </a:xfrm>
          <a:prstGeom prst="roundRect">
            <a:avLst/>
          </a:prstGeom>
          <a:solidFill>
            <a:srgbClr val="FFC000"/>
          </a:solidFill>
          <a:ln w="12700" cap="flat" cmpd="sng" algn="ctr">
            <a:solidFill>
              <a:srgbClr val="FFC000"/>
            </a:solidFill>
            <a:prstDash val="solid"/>
            <a:miter lim="800000"/>
          </a:ln>
          <a:effectLst/>
        </p:spPr>
        <p:txBody>
          <a:bodyPr rtlCol="0" anchor="ctr"/>
          <a:lstStyle/>
          <a:p>
            <a:pPr algn="ctr">
              <a:defRPr/>
            </a:pPr>
            <a:r>
              <a:rPr lang="en-US" kern="0" dirty="0">
                <a:solidFill>
                  <a:schemeClr val="tx1">
                    <a:lumMod val="50000"/>
                  </a:schemeClr>
                </a:solidFill>
                <a:latin typeface="Century Gothic"/>
              </a:rPr>
              <a:t>External support to implementation</a:t>
            </a:r>
          </a:p>
        </p:txBody>
      </p:sp>
    </p:spTree>
    <p:extLst>
      <p:ext uri="{BB962C8B-B14F-4D97-AF65-F5344CB8AC3E}">
        <p14:creationId xmlns:p14="http://schemas.microsoft.com/office/powerpoint/2010/main" val="1771411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Lead partner principle</a:t>
            </a:r>
          </a:p>
        </p:txBody>
      </p:sp>
      <p:sp>
        <p:nvSpPr>
          <p:cNvPr id="7" name="Content Placeholder 6"/>
          <p:cNvSpPr>
            <a:spLocks noGrp="1"/>
          </p:cNvSpPr>
          <p:nvPr>
            <p:ph idx="1"/>
          </p:nvPr>
        </p:nvSpPr>
        <p:spPr>
          <a:xfrm>
            <a:off x="838199" y="1457402"/>
            <a:ext cx="10491440" cy="4597710"/>
          </a:xfrm>
        </p:spPr>
        <p:txBody>
          <a:bodyPr>
            <a:normAutofit fontScale="47500" lnSpcReduction="20000"/>
          </a:bodyPr>
          <a:lstStyle/>
          <a:p>
            <a:r>
              <a:rPr lang="en-US" sz="5100" dirty="0"/>
              <a:t>How does it translate into practice?</a:t>
            </a:r>
          </a:p>
          <a:p>
            <a:endParaRPr lang="en-US" sz="3600" dirty="0"/>
          </a:p>
          <a:p>
            <a:pPr algn="just"/>
            <a:r>
              <a:rPr lang="en-US" sz="4200" dirty="0">
                <a:latin typeface="Century Gothic" pitchFamily="34" charset="0"/>
              </a:rPr>
              <a:t>Project partners (beneficiaries)</a:t>
            </a:r>
          </a:p>
          <a:p>
            <a:pPr marL="342900" indent="-342900" algn="just">
              <a:buFont typeface="Wingdings" charset="2"/>
              <a:buChar char="q"/>
            </a:pPr>
            <a:r>
              <a:rPr lang="en-US" sz="4200" b="0" dirty="0"/>
              <a:t>actively cooperate in the development and implementation of projects </a:t>
            </a:r>
          </a:p>
          <a:p>
            <a:pPr marL="342900" indent="-342900" algn="just">
              <a:buFont typeface="Wingdings" charset="2"/>
              <a:buChar char="q"/>
            </a:pPr>
            <a:r>
              <a:rPr lang="en-US" sz="4200" b="0" dirty="0"/>
              <a:t>cooperate in the staffing and/or financing of projects </a:t>
            </a:r>
          </a:p>
          <a:p>
            <a:pPr marL="342900" indent="-342900" algn="just">
              <a:lnSpc>
                <a:spcPct val="120000"/>
              </a:lnSpc>
              <a:buFont typeface="Wingdings" charset="2"/>
              <a:buChar char="q"/>
            </a:pPr>
            <a:r>
              <a:rPr lang="en-US" sz="4200" b="0" dirty="0"/>
              <a:t>are legally and financially responsible for the activities that they are implementing and for the share of the funds that they receive</a:t>
            </a:r>
            <a:endParaRPr lang="en-US" sz="4200" b="0" dirty="0">
              <a:latin typeface="Century Gothic" pitchFamily="34" charset="0"/>
            </a:endParaRPr>
          </a:p>
          <a:p>
            <a:pPr algn="just"/>
            <a:endParaRPr lang="en-US" sz="3800" b="0" dirty="0"/>
          </a:p>
          <a:p>
            <a:pPr algn="just"/>
            <a:r>
              <a:rPr lang="en-US" sz="4200" dirty="0">
                <a:latin typeface="Century Gothic" pitchFamily="34" charset="0"/>
              </a:rPr>
              <a:t>Applicant </a:t>
            </a:r>
            <a:r>
              <a:rPr lang="en-US" sz="4200" dirty="0"/>
              <a:t>(lead beneficiary)</a:t>
            </a:r>
            <a:endParaRPr lang="en-US" sz="4200" b="0" dirty="0"/>
          </a:p>
          <a:p>
            <a:pPr marL="457200" indent="-457200" algn="just">
              <a:buFont typeface="Wingdings" charset="2"/>
              <a:buChar char="q"/>
            </a:pPr>
            <a:r>
              <a:rPr lang="en-US" sz="4200" b="0" dirty="0"/>
              <a:t>is representing the entire project partnership </a:t>
            </a:r>
          </a:p>
          <a:p>
            <a:pPr marL="457200" indent="-457200" algn="just">
              <a:lnSpc>
                <a:spcPct val="120000"/>
              </a:lnSpc>
              <a:buFont typeface="Wingdings" charset="2"/>
              <a:buChar char="q"/>
            </a:pPr>
            <a:r>
              <a:rPr lang="en-US" sz="4200" b="0" dirty="0"/>
              <a:t>is legally acting on behalf of the partnership (e.g. submitting the application, signing the grant contract, submitting project reports, requesting and receiving project payments)</a:t>
            </a:r>
          </a:p>
        </p:txBody>
      </p:sp>
    </p:spTree>
    <p:extLst>
      <p:ext uri="{BB962C8B-B14F-4D97-AF65-F5344CB8AC3E}">
        <p14:creationId xmlns:p14="http://schemas.microsoft.com/office/powerpoint/2010/main" val="34059138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Documents regulating relations</a:t>
            </a:r>
          </a:p>
        </p:txBody>
      </p:sp>
      <p:sp>
        <p:nvSpPr>
          <p:cNvPr id="9" name="Rettangolo 12"/>
          <p:cNvSpPr/>
          <p:nvPr/>
        </p:nvSpPr>
        <p:spPr>
          <a:xfrm>
            <a:off x="4258777" y="1462598"/>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MANAGING AUTHORITY OF THE PROGRAMME</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0" name="Ovale 15"/>
          <p:cNvSpPr/>
          <p:nvPr/>
        </p:nvSpPr>
        <p:spPr>
          <a:xfrm>
            <a:off x="4471518" y="2509968"/>
            <a:ext cx="3096344" cy="690432"/>
          </a:xfrm>
          <a:prstGeom prst="ellipse">
            <a:avLst/>
          </a:prstGeom>
          <a:solidFill>
            <a:schemeClr val="accent1">
              <a:lumMod val="20000"/>
              <a:lumOff val="80000"/>
            </a:schemeClr>
          </a:solidFill>
          <a:ln w="28575">
            <a:solidFill>
              <a:srgbClr val="07147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BE" b="1" dirty="0">
                <a:solidFill>
                  <a:srgbClr val="07146F"/>
                </a:solidFill>
                <a:latin typeface="Century Gothic" pitchFamily="34" charset="0"/>
              </a:rPr>
              <a:t>Grant Contract</a:t>
            </a:r>
            <a:endParaRPr lang="it-IT" b="1" dirty="0">
              <a:solidFill>
                <a:schemeClr val="tx1"/>
              </a:solidFill>
              <a:latin typeface="Century Gothic" pitchFamily="34" charset="0"/>
            </a:endParaRPr>
          </a:p>
        </p:txBody>
      </p:sp>
      <p:sp>
        <p:nvSpPr>
          <p:cNvPr id="8" name="Rettangolo 12"/>
          <p:cNvSpPr/>
          <p:nvPr/>
        </p:nvSpPr>
        <p:spPr>
          <a:xfrm>
            <a:off x="4332363" y="3348036"/>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APPLICANT</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5" name="Rettangolo 12"/>
          <p:cNvSpPr/>
          <p:nvPr/>
        </p:nvSpPr>
        <p:spPr>
          <a:xfrm>
            <a:off x="6420595" y="5070595"/>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PARTNER</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6" name="Rettangolo 12"/>
          <p:cNvSpPr/>
          <p:nvPr/>
        </p:nvSpPr>
        <p:spPr>
          <a:xfrm>
            <a:off x="1971766" y="5106403"/>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PARTNER</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7" name="Ovale 15"/>
          <p:cNvSpPr/>
          <p:nvPr/>
        </p:nvSpPr>
        <p:spPr>
          <a:xfrm>
            <a:off x="4056765" y="4395406"/>
            <a:ext cx="4181194" cy="709197"/>
          </a:xfrm>
          <a:prstGeom prst="ellipse">
            <a:avLst/>
          </a:prstGeom>
          <a:solidFill>
            <a:schemeClr val="accent1">
              <a:lumMod val="20000"/>
              <a:lumOff val="80000"/>
            </a:schemeClr>
          </a:solidFill>
          <a:ln w="28575">
            <a:solidFill>
              <a:srgbClr val="07147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BE" b="1" dirty="0">
                <a:solidFill>
                  <a:srgbClr val="07146F"/>
                </a:solidFill>
                <a:latin typeface="Century Gothic" pitchFamily="34" charset="0"/>
              </a:rPr>
              <a:t>Partnership Agreement</a:t>
            </a:r>
            <a:endParaRPr lang="it-IT" b="1" dirty="0">
              <a:solidFill>
                <a:schemeClr val="tx1"/>
              </a:solidFill>
              <a:latin typeface="Century Gothic" pitchFamily="34" charset="0"/>
            </a:endParaRPr>
          </a:p>
        </p:txBody>
      </p:sp>
    </p:spTree>
    <p:extLst>
      <p:ext uri="{BB962C8B-B14F-4D97-AF65-F5344CB8AC3E}">
        <p14:creationId xmlns:p14="http://schemas.microsoft.com/office/powerpoint/2010/main" val="25858969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Wrap up: key messages</a:t>
            </a:r>
          </a:p>
        </p:txBody>
      </p:sp>
      <p:sp>
        <p:nvSpPr>
          <p:cNvPr id="7" name="Content Placeholder 6"/>
          <p:cNvSpPr>
            <a:spLocks noGrp="1"/>
          </p:cNvSpPr>
          <p:nvPr>
            <p:ph idx="1"/>
          </p:nvPr>
        </p:nvSpPr>
        <p:spPr>
          <a:xfrm>
            <a:off x="838199" y="1591321"/>
            <a:ext cx="10469138" cy="4106952"/>
          </a:xfrm>
        </p:spPr>
        <p:txBody>
          <a:bodyPr>
            <a:normAutofit/>
          </a:bodyPr>
          <a:lstStyle/>
          <a:p>
            <a:pPr marL="342900" lvl="0" indent="-342900" algn="just">
              <a:buFont typeface="Wingdings" panose="05000000000000000000" pitchFamily="2" charset="2"/>
              <a:buChar char="ü"/>
            </a:pPr>
            <a:r>
              <a:rPr lang="en-GB" sz="2800" dirty="0">
                <a:solidFill>
                  <a:srgbClr val="751D70"/>
                </a:solidFill>
              </a:rPr>
              <a:t>Be active: </a:t>
            </a:r>
            <a:r>
              <a:rPr lang="en-GB" sz="2800" dirty="0"/>
              <a:t>use different tools for partner search within and outside the Programme</a:t>
            </a:r>
            <a:endParaRPr lang="es-ES" sz="2800" dirty="0"/>
          </a:p>
          <a:p>
            <a:pPr marL="342900" lvl="0" indent="-342900" algn="just">
              <a:buFont typeface="Wingdings" panose="05000000000000000000" pitchFamily="2" charset="2"/>
              <a:buChar char="ü"/>
            </a:pPr>
            <a:r>
              <a:rPr lang="en-GB" sz="2800" dirty="0">
                <a:solidFill>
                  <a:srgbClr val="751D70"/>
                </a:solidFill>
              </a:rPr>
              <a:t>Be careful: </a:t>
            </a:r>
            <a:r>
              <a:rPr lang="en-GB" sz="2800" dirty="0"/>
              <a:t>check the experience, expertise and capacity of your potential partners</a:t>
            </a:r>
            <a:endParaRPr lang="es-ES" sz="2800" dirty="0"/>
          </a:p>
          <a:p>
            <a:pPr marL="342900" lvl="0" indent="-342900" algn="just">
              <a:buFont typeface="Wingdings" panose="05000000000000000000" pitchFamily="2" charset="2"/>
              <a:buChar char="ü"/>
            </a:pPr>
            <a:r>
              <a:rPr lang="en-GB" sz="2800" dirty="0">
                <a:solidFill>
                  <a:srgbClr val="751D70"/>
                </a:solidFill>
              </a:rPr>
              <a:t>Be balanced: </a:t>
            </a:r>
            <a:r>
              <a:rPr lang="en-GB" sz="2800" dirty="0"/>
              <a:t>distribute tasks and responsibilities to all partners based on their experience and capacities</a:t>
            </a:r>
            <a:endParaRPr lang="es-ES" sz="2800" dirty="0"/>
          </a:p>
          <a:p>
            <a:pPr marL="342900" indent="-342900" algn="just">
              <a:buFont typeface="Wingdings" panose="05000000000000000000" pitchFamily="2" charset="2"/>
              <a:buChar char="ü"/>
            </a:pPr>
            <a:r>
              <a:rPr lang="en-GB" sz="2800" dirty="0">
                <a:solidFill>
                  <a:srgbClr val="751D70"/>
                </a:solidFill>
              </a:rPr>
              <a:t>Be patient: </a:t>
            </a:r>
            <a:r>
              <a:rPr lang="en-GB" sz="2800" dirty="0"/>
              <a:t>you’ll need to brainstorm, exchange and learn to make your project a success</a:t>
            </a:r>
            <a:endParaRPr lang="en-US" sz="2800" b="0" dirty="0"/>
          </a:p>
        </p:txBody>
      </p:sp>
    </p:spTree>
    <p:extLst>
      <p:ext uri="{BB962C8B-B14F-4D97-AF65-F5344CB8AC3E}">
        <p14:creationId xmlns:p14="http://schemas.microsoft.com/office/powerpoint/2010/main" val="2082877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Communication</a:t>
            </a:r>
            <a:endParaRPr lang="en-US" sz="3600" dirty="0"/>
          </a:p>
        </p:txBody>
      </p:sp>
    </p:spTree>
    <p:extLst>
      <p:ext uri="{BB962C8B-B14F-4D97-AF65-F5344CB8AC3E}">
        <p14:creationId xmlns:p14="http://schemas.microsoft.com/office/powerpoint/2010/main" val="12114477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000" dirty="0" smtClean="0"/>
              <a:t>Why a communication strategy for a CBC project? Because…</a:t>
            </a:r>
            <a:endParaRPr lang="en-US" sz="2000" dirty="0"/>
          </a:p>
        </p:txBody>
      </p:sp>
      <p:sp>
        <p:nvSpPr>
          <p:cNvPr id="8" name="7 Llamada ovalada"/>
          <p:cNvSpPr/>
          <p:nvPr/>
        </p:nvSpPr>
        <p:spPr>
          <a:xfrm>
            <a:off x="3611994" y="1240062"/>
            <a:ext cx="3277958" cy="1478682"/>
          </a:xfrm>
          <a:prstGeom prst="wedgeEllipseCallout">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mj-lt"/>
              </a:rPr>
              <a:t>…..You </a:t>
            </a:r>
            <a:r>
              <a:rPr lang="fr-FR" dirty="0" err="1">
                <a:latin typeface="+mj-lt"/>
              </a:rPr>
              <a:t>need</a:t>
            </a:r>
            <a:r>
              <a:rPr lang="fr-FR" dirty="0">
                <a:latin typeface="+mj-lt"/>
              </a:rPr>
              <a:t> to </a:t>
            </a:r>
            <a:r>
              <a:rPr lang="fr-FR" dirty="0" err="1" smtClean="0">
                <a:latin typeface="+mj-lt"/>
              </a:rPr>
              <a:t>inform</a:t>
            </a:r>
            <a:r>
              <a:rPr lang="fr-FR" dirty="0" smtClean="0">
                <a:latin typeface="+mj-lt"/>
              </a:rPr>
              <a:t> the </a:t>
            </a:r>
            <a:r>
              <a:rPr lang="fr-FR" dirty="0" err="1" smtClean="0">
                <a:latin typeface="+mj-lt"/>
              </a:rPr>
              <a:t>wide</a:t>
            </a:r>
            <a:r>
              <a:rPr lang="fr-FR" dirty="0" smtClean="0">
                <a:latin typeface="+mj-lt"/>
              </a:rPr>
              <a:t> audience at EU and local </a:t>
            </a:r>
            <a:r>
              <a:rPr lang="fr-FR" dirty="0" err="1" smtClean="0">
                <a:latin typeface="+mj-lt"/>
              </a:rPr>
              <a:t>level</a:t>
            </a:r>
            <a:endParaRPr lang="fr-FR" dirty="0">
              <a:latin typeface="+mj-lt"/>
            </a:endParaRPr>
          </a:p>
        </p:txBody>
      </p:sp>
      <p:sp>
        <p:nvSpPr>
          <p:cNvPr id="9" name="8 Llamada ovalada"/>
          <p:cNvSpPr/>
          <p:nvPr/>
        </p:nvSpPr>
        <p:spPr>
          <a:xfrm>
            <a:off x="5250973" y="2930486"/>
            <a:ext cx="3929789" cy="1628659"/>
          </a:xfrm>
          <a:prstGeom prst="wedgeEllipseCallout">
            <a:avLst/>
          </a:prstGeom>
          <a:solidFill>
            <a:srgbClr val="751D70"/>
          </a:solidFill>
          <a:ln>
            <a:solidFill>
              <a:srgbClr val="E685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mj-lt"/>
              </a:rPr>
              <a:t>…</a:t>
            </a:r>
            <a:r>
              <a:rPr lang="fr-FR" dirty="0" err="1" smtClean="0">
                <a:latin typeface="+mj-lt"/>
              </a:rPr>
              <a:t>It’s</a:t>
            </a:r>
            <a:r>
              <a:rPr lang="fr-FR" dirty="0" smtClean="0">
                <a:latin typeface="+mj-lt"/>
              </a:rPr>
              <a:t> a </a:t>
            </a:r>
            <a:r>
              <a:rPr lang="fr-FR" dirty="0" err="1" smtClean="0">
                <a:latin typeface="+mj-lt"/>
              </a:rPr>
              <a:t>formal</a:t>
            </a:r>
            <a:r>
              <a:rPr lang="fr-FR" dirty="0" smtClean="0">
                <a:latin typeface="+mj-lt"/>
              </a:rPr>
              <a:t> </a:t>
            </a:r>
            <a:r>
              <a:rPr lang="fr-FR" dirty="0" err="1" smtClean="0">
                <a:latin typeface="+mj-lt"/>
              </a:rPr>
              <a:t>requirement</a:t>
            </a:r>
            <a:r>
              <a:rPr lang="fr-FR" dirty="0" smtClean="0">
                <a:latin typeface="+mj-lt"/>
              </a:rPr>
              <a:t> </a:t>
            </a:r>
            <a:r>
              <a:rPr lang="en-GB" dirty="0" smtClean="0">
                <a:latin typeface="+mj-lt"/>
              </a:rPr>
              <a:t> but don’t consider it as a  </a:t>
            </a:r>
            <a:r>
              <a:rPr lang="en-GB" dirty="0">
                <a:latin typeface="+mj-lt"/>
              </a:rPr>
              <a:t>separate additional </a:t>
            </a:r>
            <a:r>
              <a:rPr lang="en-GB" dirty="0" smtClean="0">
                <a:latin typeface="+mj-lt"/>
              </a:rPr>
              <a:t>activity. </a:t>
            </a:r>
            <a:endParaRPr lang="fr-FR" dirty="0">
              <a:latin typeface="+mj-lt"/>
            </a:endParaRPr>
          </a:p>
          <a:p>
            <a:pPr algn="ctr"/>
            <a:endParaRPr lang="fr-FR" dirty="0">
              <a:latin typeface="+mj-lt"/>
            </a:endParaRPr>
          </a:p>
        </p:txBody>
      </p:sp>
      <p:sp>
        <p:nvSpPr>
          <p:cNvPr id="10" name="9 Llamada ovalada"/>
          <p:cNvSpPr/>
          <p:nvPr/>
        </p:nvSpPr>
        <p:spPr>
          <a:xfrm>
            <a:off x="8654706" y="4559145"/>
            <a:ext cx="3347731" cy="1478682"/>
          </a:xfrm>
          <a:prstGeom prst="wedgeEllipseCallout">
            <a:avLst/>
          </a:prstGeom>
          <a:solidFill>
            <a:srgbClr val="7F94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mj-lt"/>
              </a:rPr>
              <a:t>You must </a:t>
            </a:r>
            <a:r>
              <a:rPr lang="fr-FR" dirty="0" err="1" smtClean="0">
                <a:latin typeface="+mj-lt"/>
              </a:rPr>
              <a:t>persaude</a:t>
            </a:r>
            <a:r>
              <a:rPr lang="fr-FR" dirty="0" smtClean="0">
                <a:latin typeface="+mj-lt"/>
              </a:rPr>
              <a:t> </a:t>
            </a:r>
            <a:r>
              <a:rPr lang="fr-FR" dirty="0" err="1" smtClean="0">
                <a:latin typeface="+mj-lt"/>
              </a:rPr>
              <a:t>your</a:t>
            </a:r>
            <a:r>
              <a:rPr lang="fr-FR" dirty="0" smtClean="0">
                <a:latin typeface="+mj-lt"/>
              </a:rPr>
              <a:t> </a:t>
            </a:r>
            <a:r>
              <a:rPr lang="fr-FR" dirty="0" err="1" smtClean="0">
                <a:latin typeface="+mj-lt"/>
              </a:rPr>
              <a:t>target</a:t>
            </a:r>
            <a:r>
              <a:rPr lang="fr-FR" dirty="0" smtClean="0">
                <a:latin typeface="+mj-lt"/>
              </a:rPr>
              <a:t> groups to change </a:t>
            </a:r>
            <a:r>
              <a:rPr lang="fr-FR" dirty="0" err="1" smtClean="0">
                <a:latin typeface="+mj-lt"/>
              </a:rPr>
              <a:t>their</a:t>
            </a:r>
            <a:r>
              <a:rPr lang="fr-FR" dirty="0" smtClean="0">
                <a:latin typeface="+mj-lt"/>
              </a:rPr>
              <a:t> </a:t>
            </a:r>
            <a:r>
              <a:rPr lang="fr-FR" dirty="0" err="1" smtClean="0">
                <a:latin typeface="+mj-lt"/>
              </a:rPr>
              <a:t>behaviour</a:t>
            </a:r>
            <a:endParaRPr lang="fr-FR" dirty="0">
              <a:latin typeface="+mj-lt"/>
            </a:endParaRPr>
          </a:p>
        </p:txBody>
      </p:sp>
      <p:sp>
        <p:nvSpPr>
          <p:cNvPr id="11" name="10 Llamada ovalada"/>
          <p:cNvSpPr/>
          <p:nvPr/>
        </p:nvSpPr>
        <p:spPr>
          <a:xfrm>
            <a:off x="2617422" y="4707335"/>
            <a:ext cx="3373877" cy="147868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latin typeface="+mj-lt"/>
              </a:rPr>
              <a:t>…</a:t>
            </a:r>
            <a:r>
              <a:rPr lang="fr-FR" dirty="0" err="1" smtClean="0">
                <a:latin typeface="+mj-lt"/>
              </a:rPr>
              <a:t>It’much</a:t>
            </a:r>
            <a:r>
              <a:rPr lang="fr-FR" dirty="0" smtClean="0">
                <a:latin typeface="+mj-lt"/>
              </a:rPr>
              <a:t> more </a:t>
            </a:r>
            <a:r>
              <a:rPr lang="fr-FR" dirty="0" err="1" smtClean="0">
                <a:latin typeface="+mj-lt"/>
              </a:rPr>
              <a:t>than</a:t>
            </a:r>
            <a:r>
              <a:rPr lang="fr-FR" dirty="0" smtClean="0">
                <a:latin typeface="+mj-lt"/>
              </a:rPr>
              <a:t> a logo or a </a:t>
            </a:r>
            <a:r>
              <a:rPr lang="fr-FR" dirty="0" err="1" smtClean="0">
                <a:latin typeface="+mj-lt"/>
              </a:rPr>
              <a:t>project</a:t>
            </a:r>
            <a:r>
              <a:rPr lang="fr-FR" dirty="0" smtClean="0">
                <a:latin typeface="+mj-lt"/>
              </a:rPr>
              <a:t> </a:t>
            </a:r>
            <a:r>
              <a:rPr lang="fr-FR" dirty="0" err="1" smtClean="0">
                <a:latin typeface="+mj-lt"/>
              </a:rPr>
              <a:t>website</a:t>
            </a:r>
            <a:r>
              <a:rPr lang="fr-FR" dirty="0" smtClean="0">
                <a:latin typeface="+mj-lt"/>
              </a:rPr>
              <a:t>: </a:t>
            </a:r>
            <a:r>
              <a:rPr lang="fr-FR" dirty="0" err="1" smtClean="0">
                <a:latin typeface="+mj-lt"/>
              </a:rPr>
              <a:t>you</a:t>
            </a:r>
            <a:r>
              <a:rPr lang="fr-FR" dirty="0" smtClean="0">
                <a:latin typeface="+mj-lt"/>
              </a:rPr>
              <a:t> have a story to tell</a:t>
            </a:r>
            <a:endParaRPr lang="fr-FR" dirty="0">
              <a:latin typeface="+mj-lt"/>
            </a:endParaRPr>
          </a:p>
        </p:txBody>
      </p:sp>
      <p:sp>
        <p:nvSpPr>
          <p:cNvPr id="12" name="11 Llamada ovalada"/>
          <p:cNvSpPr/>
          <p:nvPr/>
        </p:nvSpPr>
        <p:spPr>
          <a:xfrm>
            <a:off x="8405870" y="1443210"/>
            <a:ext cx="3596567" cy="1617056"/>
          </a:xfrm>
          <a:prstGeom prst="wedgeEllipseCallout">
            <a:avLst/>
          </a:prstGeom>
          <a:solidFill>
            <a:srgbClr val="73BDB4"/>
          </a:solidFill>
          <a:ln>
            <a:solidFill>
              <a:srgbClr val="D2E6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mj-lt"/>
              </a:rPr>
              <a:t>.. You have to engage </a:t>
            </a:r>
            <a:r>
              <a:rPr lang="en-GB" dirty="0">
                <a:latin typeface="+mj-lt"/>
              </a:rPr>
              <a:t>t</a:t>
            </a:r>
            <a:r>
              <a:rPr lang="en-GB" dirty="0" smtClean="0">
                <a:latin typeface="+mj-lt"/>
              </a:rPr>
              <a:t>he right stakeholders to increase the project ownership</a:t>
            </a:r>
            <a:endParaRPr lang="fr-FR" dirty="0">
              <a:latin typeface="+mj-lt"/>
            </a:endParaRPr>
          </a:p>
        </p:txBody>
      </p:sp>
      <p:grpSp>
        <p:nvGrpSpPr>
          <p:cNvPr id="14" name="13 Grupo"/>
          <p:cNvGrpSpPr/>
          <p:nvPr/>
        </p:nvGrpSpPr>
        <p:grpSpPr>
          <a:xfrm rot="20310926">
            <a:off x="366702" y="3356586"/>
            <a:ext cx="3444392" cy="1243533"/>
            <a:chOff x="0" y="354140"/>
            <a:chExt cx="4598171" cy="2464693"/>
          </a:xfrm>
          <a:solidFill>
            <a:srgbClr val="E74F68"/>
          </a:solidFill>
        </p:grpSpPr>
        <p:sp>
          <p:nvSpPr>
            <p:cNvPr id="15" name="14 Llamada ovalada"/>
            <p:cNvSpPr/>
            <p:nvPr/>
          </p:nvSpPr>
          <p:spPr>
            <a:xfrm>
              <a:off x="0" y="354140"/>
              <a:ext cx="4598171" cy="2464692"/>
            </a:xfrm>
            <a:prstGeom prst="wedgeEllipseCallout">
              <a:avLst/>
            </a:prstGeom>
            <a:grpFill/>
          </p:spPr>
          <p:style>
            <a:lnRef idx="1">
              <a:schemeClr val="accent6"/>
            </a:lnRef>
            <a:fillRef idx="2">
              <a:schemeClr val="accent6"/>
            </a:fillRef>
            <a:effectRef idx="1">
              <a:schemeClr val="accent6"/>
            </a:effectRef>
            <a:fontRef idx="minor">
              <a:schemeClr val="dk1"/>
            </a:fontRef>
          </p:style>
        </p:sp>
        <p:sp>
          <p:nvSpPr>
            <p:cNvPr id="16" name="15 Rectángulo"/>
            <p:cNvSpPr/>
            <p:nvPr/>
          </p:nvSpPr>
          <p:spPr>
            <a:xfrm>
              <a:off x="0" y="635566"/>
              <a:ext cx="4598171" cy="2183267"/>
            </a:xfrm>
            <a:prstGeom prst="rect">
              <a:avLst/>
            </a:prstGeom>
            <a:grpFill/>
          </p:spPr>
          <p:style>
            <a:lnRef idx="1">
              <a:schemeClr val="accent6"/>
            </a:lnRef>
            <a:fillRef idx="2">
              <a:schemeClr val="accent6"/>
            </a:fillRef>
            <a:effectRef idx="1">
              <a:schemeClr val="accent6"/>
            </a:effectRef>
            <a:fontRef idx="minor">
              <a:schemeClr val="dk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1600" b="1" dirty="0">
                  <a:solidFill>
                    <a:schemeClr val="bg1"/>
                  </a:solidFill>
                  <a:latin typeface="+mj-lt"/>
                </a:rPr>
                <a:t>Communication it’s a strategic tool for a successful project implementation</a:t>
              </a:r>
              <a:endParaRPr lang="en-US" sz="1600" kern="1200" dirty="0">
                <a:solidFill>
                  <a:schemeClr val="bg1"/>
                </a:solidFill>
                <a:latin typeface="+mj-lt"/>
              </a:endParaRPr>
            </a:p>
          </p:txBody>
        </p:sp>
      </p:grpSp>
    </p:spTree>
    <p:extLst>
      <p:ext uri="{BB962C8B-B14F-4D97-AF65-F5344CB8AC3E}">
        <p14:creationId xmlns:p14="http://schemas.microsoft.com/office/powerpoint/2010/main" val="1406324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213975604"/>
              </p:ext>
            </p:extLst>
          </p:nvPr>
        </p:nvGraphicFramePr>
        <p:xfrm>
          <a:off x="1959429" y="1175658"/>
          <a:ext cx="8233229" cy="4327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404367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Developing  your communication strategy </a:t>
            </a:r>
            <a:endParaRPr lang="en-US" dirty="0"/>
          </a:p>
        </p:txBody>
      </p:sp>
      <p:graphicFrame>
        <p:nvGraphicFramePr>
          <p:cNvPr id="4" name="Content Placeholder 3"/>
          <p:cNvGraphicFramePr>
            <a:graphicFrameLocks noGrp="1"/>
          </p:cNvGraphicFramePr>
          <p:nvPr>
            <p:ph idx="1"/>
            <p:extLst/>
          </p:nvPr>
        </p:nvGraphicFramePr>
        <p:xfrm>
          <a:off x="1609382" y="2400271"/>
          <a:ext cx="8030380" cy="414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7" name="16 Grupo"/>
          <p:cNvGrpSpPr/>
          <p:nvPr/>
        </p:nvGrpSpPr>
        <p:grpSpPr>
          <a:xfrm rot="1239902">
            <a:off x="6155913" y="2114392"/>
            <a:ext cx="6247343" cy="948773"/>
            <a:chOff x="-1" y="354137"/>
            <a:chExt cx="5718175" cy="2464695"/>
          </a:xfrm>
          <a:solidFill>
            <a:srgbClr val="E74F68"/>
          </a:solidFill>
        </p:grpSpPr>
        <p:sp>
          <p:nvSpPr>
            <p:cNvPr id="18" name="17 Llamada ovalada"/>
            <p:cNvSpPr/>
            <p:nvPr/>
          </p:nvSpPr>
          <p:spPr>
            <a:xfrm>
              <a:off x="0" y="354140"/>
              <a:ext cx="4598171" cy="2464692"/>
            </a:xfrm>
            <a:prstGeom prst="wedgeEllipseCallout">
              <a:avLst/>
            </a:prstGeom>
            <a:grp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9" name="18 Rectángulo"/>
            <p:cNvSpPr/>
            <p:nvPr/>
          </p:nvSpPr>
          <p:spPr>
            <a:xfrm>
              <a:off x="-1" y="354137"/>
              <a:ext cx="5718175" cy="246469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en-US" sz="1600" b="1" kern="1200" dirty="0" smtClean="0">
                  <a:latin typeface="+mj-lt"/>
                </a:rPr>
                <a:t>In the Application form, you must describe, plan, quantify and allocate resources for communication activities</a:t>
              </a:r>
              <a:endParaRPr lang="en-US" sz="1600" kern="1200" dirty="0">
                <a:latin typeface="+mj-lt"/>
              </a:endParaRPr>
            </a:p>
          </p:txBody>
        </p:sp>
      </p:grpSp>
      <p:sp>
        <p:nvSpPr>
          <p:cNvPr id="23" name="22 Elipse"/>
          <p:cNvSpPr/>
          <p:nvPr/>
        </p:nvSpPr>
        <p:spPr>
          <a:xfrm rot="20554602" flipH="1">
            <a:off x="208476" y="1698343"/>
            <a:ext cx="3988771" cy="1919743"/>
          </a:xfrm>
          <a:prstGeom prst="ellipse">
            <a:avLst/>
          </a:prstGeom>
          <a:solidFill>
            <a:srgbClr val="7F94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600" b="1" dirty="0">
                <a:latin typeface="+mj-lt"/>
              </a:rPr>
              <a:t>B</a:t>
            </a:r>
            <a:r>
              <a:rPr lang="en-GB" sz="1600" b="1" dirty="0" smtClean="0">
                <a:latin typeface="+mj-lt"/>
              </a:rPr>
              <a:t>e </a:t>
            </a:r>
            <a:r>
              <a:rPr lang="en-GB" sz="1600" b="1" dirty="0">
                <a:latin typeface="+mj-lt"/>
              </a:rPr>
              <a:t>aware of the requirements set up at EC and programme </a:t>
            </a:r>
            <a:r>
              <a:rPr lang="en-GB" sz="1600" b="1" dirty="0" smtClean="0">
                <a:latin typeface="+mj-lt"/>
              </a:rPr>
              <a:t>level in </a:t>
            </a:r>
            <a:r>
              <a:rPr lang="en-GB" sz="1600" b="1" dirty="0">
                <a:latin typeface="+mj-lt"/>
              </a:rPr>
              <a:t>terms of visibility guidelines and communication plans</a:t>
            </a:r>
            <a:endParaRPr lang="es-ES" sz="1600" b="1" dirty="0">
              <a:latin typeface="+mj-lt"/>
            </a:endParaRPr>
          </a:p>
          <a:p>
            <a:endParaRPr lang="es-ES" sz="1600" dirty="0">
              <a:latin typeface="+mj-lt"/>
            </a:endParaRPr>
          </a:p>
          <a:p>
            <a:pPr lvl="0"/>
            <a:endParaRPr lang="en-GB" sz="1200" dirty="0" smtClean="0">
              <a:latin typeface="+mj-lt"/>
            </a:endParaRPr>
          </a:p>
        </p:txBody>
      </p:sp>
    </p:spTree>
    <p:extLst>
      <p:ext uri="{BB962C8B-B14F-4D97-AF65-F5344CB8AC3E}">
        <p14:creationId xmlns:p14="http://schemas.microsoft.com/office/powerpoint/2010/main" val="16652190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Key elements of communication matrix</a:t>
            </a:r>
            <a:endParaRPr lang="en-US" dirty="0"/>
          </a:p>
        </p:txBody>
      </p:sp>
      <p:graphicFrame>
        <p:nvGraphicFramePr>
          <p:cNvPr id="5" name="Taula 1">
            <a:extLst>
              <a:ext uri="{FF2B5EF4-FFF2-40B4-BE49-F238E27FC236}">
                <a16:creationId xmlns:a16="http://schemas.microsoft.com/office/drawing/2014/main" xmlns="" id="{128E8DC3-F1BC-42AC-BB5F-AD6A2B7C5D7B}"/>
              </a:ext>
            </a:extLst>
          </p:cNvPr>
          <p:cNvGraphicFramePr>
            <a:graphicFrameLocks noGrp="1"/>
          </p:cNvGraphicFramePr>
          <p:nvPr>
            <p:extLst/>
          </p:nvPr>
        </p:nvGraphicFramePr>
        <p:xfrm>
          <a:off x="838202" y="1212914"/>
          <a:ext cx="9495621" cy="5247982"/>
        </p:xfrm>
        <a:graphic>
          <a:graphicData uri="http://schemas.openxmlformats.org/drawingml/2006/table">
            <a:tbl>
              <a:tblPr firstRow="1" bandRow="1">
                <a:tableStyleId>{46F890A9-2807-4EBB-B81D-B2AA78EC7F39}</a:tableStyleId>
              </a:tblPr>
              <a:tblGrid>
                <a:gridCol w="1801105">
                  <a:extLst>
                    <a:ext uri="{9D8B030D-6E8A-4147-A177-3AD203B41FA5}">
                      <a16:colId xmlns:a16="http://schemas.microsoft.com/office/drawing/2014/main" xmlns="" val="2947843704"/>
                    </a:ext>
                  </a:extLst>
                </a:gridCol>
                <a:gridCol w="2646521">
                  <a:extLst>
                    <a:ext uri="{9D8B030D-6E8A-4147-A177-3AD203B41FA5}">
                      <a16:colId xmlns:a16="http://schemas.microsoft.com/office/drawing/2014/main" xmlns="" val="3274198669"/>
                    </a:ext>
                  </a:extLst>
                </a:gridCol>
                <a:gridCol w="5047995"/>
              </a:tblGrid>
              <a:tr h="525781">
                <a:tc>
                  <a:txBody>
                    <a:bodyPr/>
                    <a:lstStyle/>
                    <a:p>
                      <a:pPr algn="ctr">
                        <a:spcBef>
                          <a:spcPts val="500"/>
                        </a:spcBef>
                        <a:spcAft>
                          <a:spcPts val="500"/>
                        </a:spcAft>
                      </a:pPr>
                      <a:r>
                        <a:rPr lang="en-US" sz="1600" noProof="0" dirty="0" smtClean="0"/>
                        <a:t>Key elements</a:t>
                      </a:r>
                      <a:endParaRPr lang="en-US" sz="1600" noProof="0" dirty="0">
                        <a:latin typeface="+mj-lt"/>
                      </a:endParaRPr>
                    </a:p>
                  </a:txBody>
                  <a:tcPr anchor="ctr"/>
                </a:tc>
                <a:tc>
                  <a:txBody>
                    <a:bodyPr/>
                    <a:lstStyle/>
                    <a:p>
                      <a:pPr algn="ctr">
                        <a:spcBef>
                          <a:spcPts val="500"/>
                        </a:spcBef>
                        <a:spcAft>
                          <a:spcPts val="500"/>
                        </a:spcAft>
                      </a:pPr>
                      <a:r>
                        <a:rPr lang="en-US" sz="1600" noProof="0" dirty="0" smtClean="0"/>
                        <a:t>Why/What/When/Whom </a:t>
                      </a:r>
                      <a:endParaRPr lang="en-US" sz="1600" noProof="0" dirty="0">
                        <a:latin typeface="+mj-lt"/>
                      </a:endParaRPr>
                    </a:p>
                  </a:txBody>
                  <a:tcPr anchor="ctr"/>
                </a:tc>
                <a:tc>
                  <a:txBody>
                    <a:bodyPr/>
                    <a:lstStyle/>
                    <a:p>
                      <a:pPr algn="ctr">
                        <a:spcBef>
                          <a:spcPts val="500"/>
                        </a:spcBef>
                        <a:spcAft>
                          <a:spcPts val="500"/>
                        </a:spcAft>
                      </a:pPr>
                      <a:r>
                        <a:rPr lang="en-US" sz="1600" noProof="0" dirty="0" smtClean="0">
                          <a:latin typeface="+mj-lt"/>
                        </a:rPr>
                        <a:t>How</a:t>
                      </a:r>
                      <a:endParaRPr lang="en-US" sz="1600" noProof="0" dirty="0">
                        <a:latin typeface="+mj-lt"/>
                      </a:endParaRPr>
                    </a:p>
                  </a:txBody>
                  <a:tcPr anchor="ctr"/>
                </a:tc>
                <a:extLst>
                  <a:ext uri="{0D108BD9-81ED-4DB2-BD59-A6C34878D82A}">
                    <a16:rowId xmlns:a16="http://schemas.microsoft.com/office/drawing/2014/main" xmlns="" val="2001812134"/>
                  </a:ext>
                </a:extLst>
              </a:tr>
              <a:tr h="973156">
                <a:tc>
                  <a:txBody>
                    <a:bodyPr/>
                    <a:lstStyle/>
                    <a:p>
                      <a:pPr algn="ctr">
                        <a:spcBef>
                          <a:spcPts val="500"/>
                        </a:spcBef>
                        <a:spcAft>
                          <a:spcPts val="500"/>
                        </a:spcAft>
                      </a:pPr>
                      <a:r>
                        <a:rPr lang="en-US" sz="1400" b="1" noProof="0" dirty="0" smtClean="0">
                          <a:latin typeface="+mj-lt"/>
                        </a:rPr>
                        <a:t>Communication objectives</a:t>
                      </a:r>
                      <a:endParaRPr lang="en-US" sz="1400" b="1" noProof="0" dirty="0">
                        <a:latin typeface="+mj-lt"/>
                      </a:endParaRPr>
                    </a:p>
                  </a:txBody>
                  <a:tcPr anchor="ctr"/>
                </a:tc>
                <a:tc>
                  <a:txBody>
                    <a:bodyPr/>
                    <a:lstStyle/>
                    <a:p>
                      <a:pPr algn="l">
                        <a:spcBef>
                          <a:spcPts val="500"/>
                        </a:spcBef>
                        <a:spcAft>
                          <a:spcPts val="500"/>
                        </a:spcAft>
                      </a:pPr>
                      <a:r>
                        <a:rPr lang="en-US" sz="1400" b="1" noProof="0" dirty="0" smtClean="0">
                          <a:latin typeface="+mj-lt"/>
                        </a:rPr>
                        <a:t>Why I need to communicate? </a:t>
                      </a:r>
                      <a:endParaRPr lang="en-US" sz="1400" b="0" i="1" noProof="0" dirty="0">
                        <a:latin typeface="+mj-lt"/>
                      </a:endParaRPr>
                    </a:p>
                  </a:txBody>
                  <a:tcPr anchor="ctr"/>
                </a:tc>
                <a:tc>
                  <a:txBody>
                    <a:bodyPr/>
                    <a:lstStyle/>
                    <a:p>
                      <a:pPr marL="0" marR="0" indent="0" algn="l" defTabSz="914400" rtl="0" eaLnBrk="1" fontAlgn="auto" latinLnBrk="0" hangingPunct="1">
                        <a:lnSpc>
                          <a:spcPct val="100000"/>
                        </a:lnSpc>
                        <a:spcBef>
                          <a:spcPts val="500"/>
                        </a:spcBef>
                        <a:spcAft>
                          <a:spcPts val="500"/>
                        </a:spcAft>
                        <a:buClrTx/>
                        <a:buSzTx/>
                        <a:buFontTx/>
                        <a:buNone/>
                        <a:tabLst/>
                        <a:defRPr/>
                      </a:pPr>
                      <a:r>
                        <a:rPr lang="en-US" sz="1400" b="0" i="1" noProof="0" dirty="0" smtClean="0">
                          <a:latin typeface="+mj-lt"/>
                        </a:rPr>
                        <a:t>Objectives</a:t>
                      </a:r>
                      <a:r>
                        <a:rPr lang="en-US" sz="1400" b="0" i="1" baseline="0" noProof="0" dirty="0" smtClean="0">
                          <a:latin typeface="+mj-lt"/>
                        </a:rPr>
                        <a:t> </a:t>
                      </a:r>
                      <a:r>
                        <a:rPr lang="en-US" sz="1400" b="0" i="1" noProof="0" dirty="0" smtClean="0">
                          <a:latin typeface="+mj-lt"/>
                        </a:rPr>
                        <a:t> must be Interrelated with the project operational objectives; must be clear, specific</a:t>
                      </a:r>
                      <a:r>
                        <a:rPr lang="en-US" sz="1400" b="0" i="1" baseline="0" noProof="0" dirty="0" smtClean="0">
                          <a:latin typeface="+mj-lt"/>
                        </a:rPr>
                        <a:t> </a:t>
                      </a:r>
                      <a:r>
                        <a:rPr lang="en-US" sz="1400" b="0" i="1" noProof="0" dirty="0" smtClean="0">
                          <a:latin typeface="+mj-lt"/>
                        </a:rPr>
                        <a:t>and measurable</a:t>
                      </a:r>
                    </a:p>
                  </a:txBody>
                  <a:tcPr anchor="ctr"/>
                </a:tc>
                <a:extLst>
                  <a:ext uri="{0D108BD9-81ED-4DB2-BD59-A6C34878D82A}">
                    <a16:rowId xmlns:a16="http://schemas.microsoft.com/office/drawing/2014/main" xmlns="" val="1058491756"/>
                  </a:ext>
                </a:extLst>
              </a:tr>
              <a:tr h="857853">
                <a:tc>
                  <a:txBody>
                    <a:bodyPr/>
                    <a:lstStyle/>
                    <a:p>
                      <a:pPr algn="ctr">
                        <a:spcBef>
                          <a:spcPts val="500"/>
                        </a:spcBef>
                        <a:spcAft>
                          <a:spcPts val="500"/>
                        </a:spcAft>
                      </a:pPr>
                      <a:r>
                        <a:rPr lang="en-US" sz="1400" b="1" noProof="0" dirty="0" smtClean="0">
                          <a:latin typeface="+mj-lt"/>
                        </a:rPr>
                        <a:t>Main target groups</a:t>
                      </a:r>
                    </a:p>
                  </a:txBody>
                  <a:tcPr anchor="ctr"/>
                </a:tc>
                <a:tc>
                  <a:txBody>
                    <a:bodyPr/>
                    <a:lstStyle/>
                    <a:p>
                      <a:pPr algn="l">
                        <a:spcBef>
                          <a:spcPts val="500"/>
                        </a:spcBef>
                        <a:spcAft>
                          <a:spcPts val="500"/>
                        </a:spcAft>
                      </a:pPr>
                      <a:r>
                        <a:rPr lang="en-GB" sz="1400" b="1" noProof="0" dirty="0" smtClean="0">
                          <a:latin typeface="+mj-lt"/>
                        </a:rPr>
                        <a:t>By whom my messages</a:t>
                      </a:r>
                      <a:r>
                        <a:rPr lang="en-GB" sz="1400" b="1" baseline="0" noProof="0" dirty="0" smtClean="0">
                          <a:latin typeface="+mj-lt"/>
                        </a:rPr>
                        <a:t> should be understood? </a:t>
                      </a:r>
                      <a:endParaRPr lang="en-US" sz="1400" b="0" i="1" noProof="0" dirty="0">
                        <a:latin typeface="+mj-lt"/>
                      </a:endParaRPr>
                    </a:p>
                  </a:txBody>
                  <a:tcPr anchor="ctr"/>
                </a:tc>
                <a:tc>
                  <a:txBody>
                    <a:bodyPr/>
                    <a:lstStyle/>
                    <a:p>
                      <a:pPr algn="l">
                        <a:spcBef>
                          <a:spcPts val="500"/>
                        </a:spcBef>
                        <a:spcAft>
                          <a:spcPts val="500"/>
                        </a:spcAft>
                      </a:pPr>
                      <a:r>
                        <a:rPr lang="en-GB" sz="1400" b="0" i="1" baseline="0" noProof="0" dirty="0" smtClean="0">
                          <a:latin typeface="+mj-lt"/>
                        </a:rPr>
                        <a:t>Involved in </a:t>
                      </a:r>
                      <a:r>
                        <a:rPr lang="en-GB" sz="1400" b="0" i="1" noProof="0" dirty="0" smtClean="0">
                          <a:latin typeface="+mj-lt"/>
                        </a:rPr>
                        <a:t>decision-making process/in project implementation/Influencing policy implementation/Policy end-users</a:t>
                      </a:r>
                      <a:endParaRPr lang="en-US" sz="1400" b="0" i="1" noProof="0" dirty="0">
                        <a:latin typeface="+mj-lt"/>
                      </a:endParaRPr>
                    </a:p>
                  </a:txBody>
                  <a:tcPr anchor="ctr"/>
                </a:tc>
                <a:extLst>
                  <a:ext uri="{0D108BD9-81ED-4DB2-BD59-A6C34878D82A}">
                    <a16:rowId xmlns:a16="http://schemas.microsoft.com/office/drawing/2014/main" xmlns="" val="1076590461"/>
                  </a:ext>
                </a:extLst>
              </a:tr>
              <a:tr h="973156">
                <a:tc>
                  <a:txBody>
                    <a:bodyPr/>
                    <a:lstStyle/>
                    <a:p>
                      <a:pPr algn="ctr">
                        <a:spcBef>
                          <a:spcPts val="500"/>
                        </a:spcBef>
                        <a:spcAft>
                          <a:spcPts val="500"/>
                        </a:spcAft>
                      </a:pPr>
                      <a:r>
                        <a:rPr lang="en-US" sz="1400" b="1" noProof="0" dirty="0" smtClean="0">
                          <a:latin typeface="+mj-lt"/>
                        </a:rPr>
                        <a:t>Key Messages</a:t>
                      </a:r>
                      <a:endParaRPr lang="en-US" sz="1400" b="1" noProof="0" dirty="0">
                        <a:latin typeface="+mj-lt"/>
                      </a:endParaRPr>
                    </a:p>
                  </a:txBody>
                  <a:tcPr anchor="ctr"/>
                </a:tc>
                <a:tc>
                  <a:txBody>
                    <a:bodyPr/>
                    <a:lstStyle/>
                    <a:p>
                      <a:pPr algn="l">
                        <a:spcBef>
                          <a:spcPts val="500"/>
                        </a:spcBef>
                        <a:spcAft>
                          <a:spcPts val="500"/>
                        </a:spcAft>
                      </a:pPr>
                      <a:r>
                        <a:rPr lang="en-US" sz="1400" b="1" noProof="0" dirty="0" smtClean="0">
                          <a:latin typeface="+mj-lt"/>
                        </a:rPr>
                        <a:t>What do you want to communicate:</a:t>
                      </a:r>
                      <a:endParaRPr lang="en-US" sz="1400" b="0" i="1" noProof="0" dirty="0">
                        <a:latin typeface="+mj-lt"/>
                      </a:endParaRPr>
                    </a:p>
                  </a:txBody>
                  <a:tcPr anchor="ctr"/>
                </a:tc>
                <a:tc>
                  <a:txBody>
                    <a:bodyPr/>
                    <a:lstStyle/>
                    <a:p>
                      <a:pPr marL="0" marR="0" indent="0" algn="l" defTabSz="914400" rtl="0" eaLnBrk="1" fontAlgn="auto" latinLnBrk="0" hangingPunct="1">
                        <a:lnSpc>
                          <a:spcPct val="100000"/>
                        </a:lnSpc>
                        <a:spcBef>
                          <a:spcPts val="500"/>
                        </a:spcBef>
                        <a:spcAft>
                          <a:spcPts val="500"/>
                        </a:spcAft>
                        <a:buClrTx/>
                        <a:buSzTx/>
                        <a:buFontTx/>
                        <a:buNone/>
                        <a:tabLst/>
                        <a:defRPr/>
                      </a:pPr>
                      <a:r>
                        <a:rPr lang="en-GB" sz="1400" b="0" i="1" noProof="0" dirty="0" smtClean="0">
                          <a:latin typeface="+mj-lt"/>
                        </a:rPr>
                        <a:t>Each project should have 2-3 key messages which are short  simple and give a clear idea of what it is about. .</a:t>
                      </a:r>
                      <a:endParaRPr lang="en-US" sz="1400" b="0" i="1" noProof="0" dirty="0" smtClean="0">
                        <a:latin typeface="+mj-lt"/>
                      </a:endParaRPr>
                    </a:p>
                  </a:txBody>
                  <a:tcPr anchor="ctr"/>
                </a:tc>
                <a:extLst>
                  <a:ext uri="{0D108BD9-81ED-4DB2-BD59-A6C34878D82A}">
                    <a16:rowId xmlns:a16="http://schemas.microsoft.com/office/drawing/2014/main" xmlns="" val="1585130815"/>
                  </a:ext>
                </a:extLst>
              </a:tr>
              <a:tr h="973156">
                <a:tc>
                  <a:txBody>
                    <a:bodyPr/>
                    <a:lstStyle/>
                    <a:p>
                      <a:pPr algn="ctr">
                        <a:spcBef>
                          <a:spcPts val="500"/>
                        </a:spcBef>
                        <a:spcAft>
                          <a:spcPts val="500"/>
                        </a:spcAft>
                      </a:pPr>
                      <a:r>
                        <a:rPr lang="en-US" sz="1400" b="1" noProof="0" dirty="0" smtClean="0">
                          <a:latin typeface="+mj-lt"/>
                        </a:rPr>
                        <a:t>Timing and responsibilities</a:t>
                      </a:r>
                      <a:endParaRPr lang="en-US" sz="1400" b="1" noProof="0" dirty="0">
                        <a:latin typeface="+mj-lt"/>
                      </a:endParaRPr>
                    </a:p>
                  </a:txBody>
                  <a:tcPr anchor="ctr"/>
                </a:tc>
                <a:tc>
                  <a:txBody>
                    <a:bodyPr/>
                    <a:lstStyle/>
                    <a:p>
                      <a:pPr algn="l">
                        <a:spcBef>
                          <a:spcPts val="500"/>
                        </a:spcBef>
                        <a:spcAft>
                          <a:spcPts val="500"/>
                        </a:spcAft>
                      </a:pPr>
                      <a:r>
                        <a:rPr lang="en-US" sz="1400" b="1" noProof="0" dirty="0" smtClean="0">
                          <a:latin typeface="+mj-lt"/>
                        </a:rPr>
                        <a:t>When: take into</a:t>
                      </a:r>
                      <a:r>
                        <a:rPr lang="en-US" sz="1400" b="1" baseline="0" noProof="0" dirty="0" smtClean="0">
                          <a:latin typeface="+mj-lt"/>
                        </a:rPr>
                        <a:t> account project work plan </a:t>
                      </a:r>
                      <a:endParaRPr lang="en-US" sz="1400" b="0" i="1" noProof="0" dirty="0">
                        <a:latin typeface="+mj-lt"/>
                      </a:endParaRPr>
                    </a:p>
                  </a:txBody>
                  <a:tcPr anchor="ctr"/>
                </a:tc>
                <a:tc>
                  <a:txBody>
                    <a:bodyPr/>
                    <a:lstStyle/>
                    <a:p>
                      <a:pPr marL="0" marR="0" indent="0" algn="l" defTabSz="914400" rtl="0" eaLnBrk="1" fontAlgn="auto" latinLnBrk="0" hangingPunct="1">
                        <a:lnSpc>
                          <a:spcPct val="100000"/>
                        </a:lnSpc>
                        <a:spcBef>
                          <a:spcPts val="500"/>
                        </a:spcBef>
                        <a:spcAft>
                          <a:spcPts val="500"/>
                        </a:spcAft>
                        <a:buClrTx/>
                        <a:buSzTx/>
                        <a:buFontTx/>
                        <a:buNone/>
                        <a:tabLst/>
                        <a:defRPr/>
                      </a:pPr>
                      <a:r>
                        <a:rPr lang="en-US" sz="1400" b="0" i="1" baseline="0" noProof="0" dirty="0" smtClean="0">
                          <a:latin typeface="+mj-lt"/>
                        </a:rPr>
                        <a:t>Check project results/outputs availability before planning </a:t>
                      </a:r>
                      <a:r>
                        <a:rPr lang="en-US" sz="1400" b="0" i="1" baseline="0" noProof="0" dirty="0" err="1" smtClean="0">
                          <a:latin typeface="+mj-lt"/>
                        </a:rPr>
                        <a:t>comm</a:t>
                      </a:r>
                      <a:r>
                        <a:rPr lang="en-US" sz="1400" b="0" i="1" baseline="0" noProof="0" dirty="0" smtClean="0">
                          <a:latin typeface="+mj-lt"/>
                        </a:rPr>
                        <a:t> activities) and allocate different level of responsibilities among  the partners</a:t>
                      </a:r>
                      <a:endParaRPr lang="en-US" sz="1400" b="0" i="1" noProof="0" dirty="0" smtClean="0">
                        <a:latin typeface="+mj-lt"/>
                      </a:endParaRPr>
                    </a:p>
                  </a:txBody>
                  <a:tcPr anchor="ctr"/>
                </a:tc>
              </a:tr>
              <a:tr h="906816">
                <a:tc>
                  <a:txBody>
                    <a:bodyPr/>
                    <a:lstStyle/>
                    <a:p>
                      <a:pPr algn="ctr">
                        <a:spcBef>
                          <a:spcPts val="500"/>
                        </a:spcBef>
                        <a:spcAft>
                          <a:spcPts val="500"/>
                        </a:spcAft>
                      </a:pPr>
                      <a:r>
                        <a:rPr lang="en-US" sz="1400" b="1" noProof="0" dirty="0" smtClean="0">
                          <a:latin typeface="+mj-lt"/>
                        </a:rPr>
                        <a:t>Evaluate: which indicators?</a:t>
                      </a:r>
                      <a:endParaRPr lang="en-US" sz="1400" b="1" noProof="0" dirty="0">
                        <a:latin typeface="+mj-lt"/>
                      </a:endParaRPr>
                    </a:p>
                  </a:txBody>
                  <a:tcPr anchor="ctr"/>
                </a:tc>
                <a:tc>
                  <a:txBody>
                    <a:bodyPr/>
                    <a:lstStyle/>
                    <a:p>
                      <a:pPr algn="l">
                        <a:spcBef>
                          <a:spcPts val="500"/>
                        </a:spcBef>
                        <a:spcAft>
                          <a:spcPts val="500"/>
                        </a:spcAft>
                      </a:pPr>
                      <a:r>
                        <a:rPr lang="en-GB" sz="1400" b="1" i="0" kern="1200" baseline="0" dirty="0" smtClean="0">
                          <a:solidFill>
                            <a:schemeClr val="dk1"/>
                          </a:solidFill>
                          <a:latin typeface="+mj-lt"/>
                          <a:ea typeface="+mn-ea"/>
                          <a:cs typeface="+mn-cs"/>
                        </a:rPr>
                        <a:t>Did you reach the target group by conveying the right message? Did they understand it? </a:t>
                      </a:r>
                      <a:endParaRPr lang="en-US" sz="1400" b="0" i="0" kern="1200" baseline="0" noProof="0" dirty="0">
                        <a:solidFill>
                          <a:schemeClr val="dk1"/>
                        </a:solidFill>
                        <a:latin typeface="+mj-lt"/>
                        <a:ea typeface="+mn-ea"/>
                        <a:cs typeface="+mn-cs"/>
                      </a:endParaRPr>
                    </a:p>
                  </a:txBody>
                  <a:tcPr anchor="ctr"/>
                </a:tc>
                <a:tc>
                  <a:txBody>
                    <a:bodyPr/>
                    <a:lstStyle/>
                    <a:p>
                      <a:pPr lvl="0"/>
                      <a:r>
                        <a:rPr lang="en-US" sz="1400" b="0" i="1" kern="1200" baseline="0" dirty="0" smtClean="0">
                          <a:solidFill>
                            <a:schemeClr val="dk1"/>
                          </a:solidFill>
                          <a:latin typeface="+mj-lt"/>
                          <a:ea typeface="+mn-ea"/>
                          <a:cs typeface="+mn-cs"/>
                        </a:rPr>
                        <a:t>Don’t forget to set up indicators (qualitative and quantitative) in order to measures the achieved results.</a:t>
                      </a:r>
                      <a:endParaRPr lang="es-ES" sz="1400" b="0" i="1" kern="1200" baseline="0" dirty="0">
                        <a:solidFill>
                          <a:schemeClr val="dk1"/>
                        </a:solidFill>
                        <a:latin typeface="+mj-lt"/>
                        <a:ea typeface="+mn-ea"/>
                        <a:cs typeface="+mn-cs"/>
                      </a:endParaRPr>
                    </a:p>
                  </a:txBody>
                  <a:tcPr anchor="ctr"/>
                </a:tc>
                <a:extLst>
                  <a:ext uri="{0D108BD9-81ED-4DB2-BD59-A6C34878D82A}">
                    <a16:rowId xmlns:a16="http://schemas.microsoft.com/office/drawing/2014/main" xmlns="" val="3413742047"/>
                  </a:ext>
                </a:extLst>
              </a:tr>
            </a:tbl>
          </a:graphicData>
        </a:graphic>
      </p:graphicFrame>
    </p:spTree>
    <p:extLst>
      <p:ext uri="{BB962C8B-B14F-4D97-AF65-F5344CB8AC3E}">
        <p14:creationId xmlns:p14="http://schemas.microsoft.com/office/powerpoint/2010/main" val="1648776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Activities/Tools </a:t>
            </a:r>
            <a:endParaRPr lang="en-US" dirty="0"/>
          </a:p>
        </p:txBody>
      </p:sp>
      <p:pic>
        <p:nvPicPr>
          <p:cNvPr id="1026" name="Picture 2" descr="Analytics premium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9152" y="2932602"/>
            <a:ext cx="1681115" cy="16811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ewsletter premium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16041"/>
            <a:ext cx="1671834" cy="16718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ocial Media Logo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5196" y="1340493"/>
            <a:ext cx="1727103" cy="1623477"/>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0" descr="Group free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0" name="AutoShape 12" descr="Group free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14" descr="Group free ic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2" name="AutoShape 16" descr="Group free icon"/>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41"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0182150">
            <a:off x="3219881" y="1535220"/>
            <a:ext cx="142875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5" name="Picture 21" descr="Risultati immagini per publication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867913">
            <a:off x="3451771" y="3635256"/>
            <a:ext cx="1775904" cy="150711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23" descr="Risultati immagini per video"/>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4" name="AutoShape 25" descr="Risultati immagini per video"/>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5" name="AutoShape 27" descr="Risultati immagini per video"/>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6" name="AutoShape 29" descr="Risultati immagini per video"/>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7" name="AutoShape 33" descr="Risultati immagini per video"/>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 name="AutoShape 35" descr="Video player free icon"/>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60" name="Picture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235781">
            <a:off x="910231" y="4150258"/>
            <a:ext cx="142875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62" name="Picture 38" descr="Team premium ico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774986">
            <a:off x="5253111" y="1398293"/>
            <a:ext cx="1702603" cy="1702603"/>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29 Grupo"/>
          <p:cNvGrpSpPr/>
          <p:nvPr/>
        </p:nvGrpSpPr>
        <p:grpSpPr>
          <a:xfrm rot="20465385">
            <a:off x="7479378" y="4086798"/>
            <a:ext cx="3836692" cy="1284043"/>
            <a:chOff x="-203412" y="-449810"/>
            <a:chExt cx="7914100" cy="4025310"/>
          </a:xfrm>
          <a:solidFill>
            <a:srgbClr val="E74F68"/>
          </a:solidFill>
        </p:grpSpPr>
        <p:sp>
          <p:nvSpPr>
            <p:cNvPr id="31" name="30 Llamada ovalada"/>
            <p:cNvSpPr/>
            <p:nvPr/>
          </p:nvSpPr>
          <p:spPr>
            <a:xfrm>
              <a:off x="0" y="354140"/>
              <a:ext cx="4598171" cy="2464692"/>
            </a:xfrm>
            <a:prstGeom prst="wedgeEllipseCallout">
              <a:avLst/>
            </a:prstGeom>
            <a:grp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32" name="31 Rectángulo"/>
            <p:cNvSpPr/>
            <p:nvPr/>
          </p:nvSpPr>
          <p:spPr>
            <a:xfrm>
              <a:off x="-203412" y="-449810"/>
              <a:ext cx="7914100" cy="4025310"/>
            </a:xfrm>
            <a:prstGeom prst="rect">
              <a:avLst/>
            </a:prstGeom>
            <a:solidFill>
              <a:srgbClr val="73BDB4"/>
            </a:solidFill>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GB" sz="1600" b="1" dirty="0">
                  <a:latin typeface="+mj-lt"/>
                </a:rPr>
                <a:t>Check if the programme provides a website layout, domain and hosting for the projects !</a:t>
              </a:r>
            </a:p>
          </p:txBody>
        </p:sp>
      </p:grpSp>
    </p:spTree>
    <p:extLst>
      <p:ext uri="{BB962C8B-B14F-4D97-AF65-F5344CB8AC3E}">
        <p14:creationId xmlns:p14="http://schemas.microsoft.com/office/powerpoint/2010/main" val="20863749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Social media  </a:t>
            </a:r>
            <a:endParaRPr lang="en-US" dirty="0"/>
          </a:p>
        </p:txBody>
      </p:sp>
      <p:pic>
        <p:nvPicPr>
          <p:cNvPr id="1032" name="Picture 8" descr="Social Media Log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7575" y="1862138"/>
            <a:ext cx="3517832" cy="3306762"/>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0" descr="Group free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0" name="AutoShape 12" descr="Group free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14" descr="Group free ic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2" name="AutoShape 16" descr="Group free icon"/>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3" name="AutoShape 23" descr="Risultati immagini per video"/>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4" name="AutoShape 25" descr="Risultati immagini per video"/>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5" name="AutoShape 27" descr="Risultati immagini per video"/>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6" name="AutoShape 29" descr="Risultati immagini per video"/>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7" name="AutoShape 33" descr="Risultati immagini per video"/>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 name="AutoShape 35" descr="Video player free icon"/>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9" name="Rectangle 3"/>
          <p:cNvSpPr/>
          <p:nvPr/>
        </p:nvSpPr>
        <p:spPr>
          <a:xfrm>
            <a:off x="4876800" y="1531938"/>
            <a:ext cx="6692900" cy="459407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446088" lvl="0" indent="-446088" algn="just">
              <a:lnSpc>
                <a:spcPct val="90000"/>
              </a:lnSpc>
              <a:spcBef>
                <a:spcPts val="1000"/>
              </a:spcBef>
              <a:buClr>
                <a:srgbClr val="751D70"/>
              </a:buClr>
              <a:buFont typeface="Wingdings" panose="05000000000000000000" pitchFamily="2" charset="2"/>
              <a:buChar char="v"/>
              <a:defRPr/>
            </a:pPr>
            <a:r>
              <a:rPr lang="en-GB" b="1" dirty="0" smtClean="0">
                <a:solidFill>
                  <a:srgbClr val="07147A"/>
                </a:solidFill>
                <a:latin typeface="Century Gothic" charset="0"/>
              </a:rPr>
              <a:t>low-cost</a:t>
            </a:r>
            <a:r>
              <a:rPr lang="en-GB" b="1" dirty="0">
                <a:solidFill>
                  <a:srgbClr val="07147A"/>
                </a:solidFill>
                <a:latin typeface="Century Gothic" charset="0"/>
              </a:rPr>
              <a:t>,  interactive, </a:t>
            </a:r>
            <a:r>
              <a:rPr lang="en-GB" dirty="0">
                <a:solidFill>
                  <a:srgbClr val="07147A"/>
                </a:solidFill>
                <a:latin typeface="Century Gothic" charset="0"/>
              </a:rPr>
              <a:t>fast, real time information and interaction, an increase of traffic to our website, good possibility of linking and networking with relevant actors</a:t>
            </a:r>
            <a:r>
              <a:rPr lang="en-GB" dirty="0" smtClean="0">
                <a:solidFill>
                  <a:srgbClr val="07147A"/>
                </a:solidFill>
                <a:latin typeface="Century Gothic" charset="0"/>
              </a:rPr>
              <a:t>;</a:t>
            </a:r>
          </a:p>
          <a:p>
            <a:pPr marL="446088" lvl="0" indent="-446088" algn="just">
              <a:lnSpc>
                <a:spcPct val="90000"/>
              </a:lnSpc>
              <a:spcBef>
                <a:spcPts val="1000"/>
              </a:spcBef>
              <a:buClr>
                <a:srgbClr val="751D70"/>
              </a:buClr>
              <a:buFont typeface="Wingdings" panose="05000000000000000000" pitchFamily="2" charset="2"/>
              <a:buChar char="v"/>
              <a:defRPr/>
            </a:pPr>
            <a:r>
              <a:rPr lang="en-GB" b="1" dirty="0" smtClean="0">
                <a:solidFill>
                  <a:srgbClr val="07147A"/>
                </a:solidFill>
                <a:latin typeface="Century Gothic" charset="0"/>
              </a:rPr>
              <a:t>Define which </a:t>
            </a:r>
            <a:r>
              <a:rPr lang="en-GB" b="1" dirty="0">
                <a:solidFill>
                  <a:srgbClr val="07147A"/>
                </a:solidFill>
                <a:latin typeface="Century Gothic" charset="0"/>
              </a:rPr>
              <a:t>target groups </a:t>
            </a:r>
            <a:r>
              <a:rPr lang="en-GB" dirty="0">
                <a:solidFill>
                  <a:srgbClr val="07147A"/>
                </a:solidFill>
                <a:latin typeface="Century Gothic" charset="0"/>
              </a:rPr>
              <a:t>you want to reach through the social media</a:t>
            </a:r>
            <a:r>
              <a:rPr lang="en-GB" b="1" dirty="0">
                <a:solidFill>
                  <a:srgbClr val="07147A"/>
                </a:solidFill>
                <a:latin typeface="Century Gothic" charset="0"/>
              </a:rPr>
              <a:t>? Which media </a:t>
            </a:r>
            <a:r>
              <a:rPr lang="en-GB" dirty="0">
                <a:solidFill>
                  <a:srgbClr val="07147A"/>
                </a:solidFill>
                <a:latin typeface="Century Gothic" charset="0"/>
              </a:rPr>
              <a:t>is the best for the target group? </a:t>
            </a:r>
          </a:p>
          <a:p>
            <a:pPr marL="446088" lvl="0" indent="-446088" algn="just">
              <a:lnSpc>
                <a:spcPct val="90000"/>
              </a:lnSpc>
              <a:spcBef>
                <a:spcPts val="1000"/>
              </a:spcBef>
              <a:buClr>
                <a:srgbClr val="751D70"/>
              </a:buClr>
              <a:buFont typeface="Wingdings" panose="05000000000000000000" pitchFamily="2" charset="2"/>
              <a:buChar char="v"/>
              <a:defRPr/>
            </a:pPr>
            <a:r>
              <a:rPr lang="en-GB" dirty="0" smtClean="0">
                <a:solidFill>
                  <a:srgbClr val="07147A"/>
                </a:solidFill>
                <a:latin typeface="Century Gothic" charset="0"/>
              </a:rPr>
              <a:t>The </a:t>
            </a:r>
            <a:r>
              <a:rPr lang="en-GB" dirty="0">
                <a:solidFill>
                  <a:srgbClr val="07147A"/>
                </a:solidFill>
                <a:latin typeface="Century Gothic" charset="0"/>
              </a:rPr>
              <a:t>information provided has to be accurate and </a:t>
            </a:r>
            <a:r>
              <a:rPr lang="en-GB" dirty="0" smtClean="0">
                <a:solidFill>
                  <a:srgbClr val="07147A"/>
                </a:solidFill>
                <a:latin typeface="Century Gothic" charset="0"/>
              </a:rPr>
              <a:t>updated; you </a:t>
            </a:r>
            <a:r>
              <a:rPr lang="en-GB" b="1" dirty="0">
                <a:solidFill>
                  <a:srgbClr val="07147A"/>
                </a:solidFill>
                <a:latin typeface="Century Gothic" charset="0"/>
              </a:rPr>
              <a:t>still need resources </a:t>
            </a:r>
            <a:r>
              <a:rPr lang="en-GB" dirty="0">
                <a:solidFill>
                  <a:srgbClr val="07147A"/>
                </a:solidFill>
                <a:latin typeface="Century Gothic" charset="0"/>
              </a:rPr>
              <a:t>to use the chosen channels. </a:t>
            </a:r>
          </a:p>
          <a:p>
            <a:pPr marL="446088" lvl="0" indent="-446088" algn="just">
              <a:lnSpc>
                <a:spcPct val="90000"/>
              </a:lnSpc>
              <a:spcBef>
                <a:spcPts val="1000"/>
              </a:spcBef>
              <a:buClr>
                <a:srgbClr val="751D70"/>
              </a:buClr>
              <a:buFont typeface="Wingdings" panose="05000000000000000000" pitchFamily="2" charset="2"/>
              <a:buChar char="v"/>
              <a:defRPr/>
            </a:pPr>
            <a:r>
              <a:rPr lang="en-GB" dirty="0">
                <a:solidFill>
                  <a:srgbClr val="07147A"/>
                </a:solidFill>
                <a:latin typeface="Century Gothic" charset="0"/>
              </a:rPr>
              <a:t>Make sure you </a:t>
            </a:r>
            <a:r>
              <a:rPr lang="en-GB" b="1" dirty="0">
                <a:solidFill>
                  <a:srgbClr val="07147A"/>
                </a:solidFill>
                <a:latin typeface="Century Gothic" charset="0"/>
              </a:rPr>
              <a:t>inform the Managing Authority </a:t>
            </a:r>
            <a:r>
              <a:rPr lang="en-GB" dirty="0">
                <a:solidFill>
                  <a:srgbClr val="07147A"/>
                </a:solidFill>
                <a:latin typeface="Century Gothic" charset="0"/>
              </a:rPr>
              <a:t>on all the social media you are using. The Programme will follow you and share your content forward. </a:t>
            </a:r>
          </a:p>
          <a:p>
            <a:pPr marL="446088" lvl="0" indent="-446088" algn="just">
              <a:lnSpc>
                <a:spcPct val="90000"/>
              </a:lnSpc>
              <a:spcBef>
                <a:spcPts val="1000"/>
              </a:spcBef>
              <a:buClr>
                <a:srgbClr val="751D70"/>
              </a:buClr>
              <a:buFont typeface="Wingdings" panose="05000000000000000000" pitchFamily="2" charset="2"/>
              <a:buChar char="v"/>
              <a:defRPr/>
            </a:pPr>
            <a:r>
              <a:rPr lang="en-GB" dirty="0">
                <a:solidFill>
                  <a:srgbClr val="07147A"/>
                </a:solidFill>
                <a:latin typeface="Century Gothic" charset="0"/>
              </a:rPr>
              <a:t>It is also advisable to </a:t>
            </a:r>
            <a:r>
              <a:rPr lang="en-GB" b="1" dirty="0">
                <a:solidFill>
                  <a:srgbClr val="07147A"/>
                </a:solidFill>
                <a:latin typeface="Century Gothic" charset="0"/>
              </a:rPr>
              <a:t>connect with other projects and network </a:t>
            </a:r>
            <a:r>
              <a:rPr lang="en-GB" dirty="0">
                <a:solidFill>
                  <a:srgbClr val="07147A"/>
                </a:solidFill>
                <a:latin typeface="Century Gothic" charset="0"/>
              </a:rPr>
              <a:t>with different </a:t>
            </a:r>
            <a:r>
              <a:rPr lang="en-GB" b="1" dirty="0">
                <a:solidFill>
                  <a:srgbClr val="07147A"/>
                </a:solidFill>
                <a:latin typeface="Century Gothic" charset="0"/>
              </a:rPr>
              <a:t>stakeholders and target groups</a:t>
            </a:r>
            <a:r>
              <a:rPr lang="en-GB" dirty="0">
                <a:solidFill>
                  <a:srgbClr val="07147A"/>
                </a:solidFill>
                <a:latin typeface="Century Gothic" charset="0"/>
              </a:rPr>
              <a:t>. In Twitter you can use </a:t>
            </a:r>
            <a:r>
              <a:rPr lang="en-GB" dirty="0" smtClean="0">
                <a:solidFill>
                  <a:srgbClr val="07147A"/>
                </a:solidFill>
                <a:latin typeface="Century Gothic" charset="0"/>
              </a:rPr>
              <a:t>the programme hashtag</a:t>
            </a:r>
            <a:endParaRPr lang="en-US" dirty="0">
              <a:solidFill>
                <a:srgbClr val="07147A"/>
              </a:solidFill>
              <a:latin typeface="Century Gothic" charset="0"/>
            </a:endParaRPr>
          </a:p>
        </p:txBody>
      </p:sp>
    </p:spTree>
    <p:extLst>
      <p:ext uri="{BB962C8B-B14F-4D97-AF65-F5344CB8AC3E}">
        <p14:creationId xmlns:p14="http://schemas.microsoft.com/office/powerpoint/2010/main" val="10760097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Media relation : press release</a:t>
            </a:r>
            <a:endParaRPr lang="en-US" dirty="0"/>
          </a:p>
        </p:txBody>
      </p:sp>
      <p:sp>
        <p:nvSpPr>
          <p:cNvPr id="9" name="AutoShape 10" descr="Group free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0" name="AutoShape 12" descr="Group free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14" descr="Group free ico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2" name="AutoShape 16" descr="Group free icon"/>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3" name="AutoShape 23" descr="Risultati immagini per video"/>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4" name="AutoShape 25" descr="Risultati immagini per video"/>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5" name="AutoShape 27" descr="Risultati immagini per video"/>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6" name="AutoShape 29" descr="Risultati immagini per video"/>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7" name="AutoShape 33" descr="Risultati immagini per video"/>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8" name="AutoShape 35" descr="Video player free icon"/>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2" name="AutoShape 2" descr="Text lines free icon"/>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1015" y="4427005"/>
            <a:ext cx="173355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5053" y="2590118"/>
            <a:ext cx="1610528" cy="1610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Llamada rectangular redondeada"/>
          <p:cNvSpPr/>
          <p:nvPr/>
        </p:nvSpPr>
        <p:spPr>
          <a:xfrm rot="20958140">
            <a:off x="531988" y="1636940"/>
            <a:ext cx="5417820" cy="1278843"/>
          </a:xfrm>
          <a:prstGeom prst="wedgeRoundRectCallout">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b="1" i="1" dirty="0" smtClean="0">
                <a:latin typeface="+mj-lt"/>
              </a:rPr>
              <a:t>Write </a:t>
            </a:r>
            <a:r>
              <a:rPr lang="fr-FR" b="1" i="1" dirty="0">
                <a:latin typeface="+mj-lt"/>
              </a:rPr>
              <a:t>a </a:t>
            </a:r>
            <a:r>
              <a:rPr lang="fr-FR" b="1" i="1" dirty="0" err="1">
                <a:latin typeface="+mj-lt"/>
              </a:rPr>
              <a:t>capturing</a:t>
            </a:r>
            <a:r>
              <a:rPr lang="fr-FR" b="1" i="1" dirty="0">
                <a:latin typeface="+mj-lt"/>
              </a:rPr>
              <a:t> </a:t>
            </a:r>
            <a:r>
              <a:rPr lang="fr-FR" b="1" i="1" dirty="0" smtClean="0">
                <a:latin typeface="+mj-lt"/>
              </a:rPr>
              <a:t>headline</a:t>
            </a:r>
            <a:endParaRPr lang="fr-FR" b="1" i="1" dirty="0">
              <a:latin typeface="+mj-lt"/>
            </a:endParaRPr>
          </a:p>
          <a:p>
            <a:pPr marL="285750" indent="-285750">
              <a:buFont typeface="Arial" panose="020B0604020202020204" pitchFamily="34" charset="0"/>
              <a:buChar char="•"/>
            </a:pPr>
            <a:r>
              <a:rPr lang="en-GB" b="1" i="1" dirty="0" smtClean="0">
                <a:latin typeface="+mj-lt"/>
              </a:rPr>
              <a:t>Use </a:t>
            </a:r>
            <a:r>
              <a:rPr lang="en-GB" b="1" i="1" dirty="0">
                <a:latin typeface="+mj-lt"/>
              </a:rPr>
              <a:t>easy language and keep the release short; </a:t>
            </a:r>
            <a:r>
              <a:rPr lang="en-GB" dirty="0" smtClean="0">
                <a:latin typeface="+mj-lt"/>
              </a:rPr>
              <a:t> </a:t>
            </a:r>
            <a:endParaRPr lang="en-GB" dirty="0">
              <a:latin typeface="+mj-lt"/>
            </a:endParaRPr>
          </a:p>
        </p:txBody>
      </p:sp>
      <p:sp>
        <p:nvSpPr>
          <p:cNvPr id="29" name="28 Llamada rectangular"/>
          <p:cNvSpPr/>
          <p:nvPr/>
        </p:nvSpPr>
        <p:spPr>
          <a:xfrm rot="336220">
            <a:off x="1141976" y="4159520"/>
            <a:ext cx="5836920" cy="1760390"/>
          </a:xfrm>
          <a:prstGeom prst="wedgeRectCallout">
            <a:avLst/>
          </a:prstGeom>
          <a:solidFill>
            <a:srgbClr val="7F94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latin typeface="+mj-lt"/>
              </a:rPr>
              <a:t>Tell </a:t>
            </a:r>
            <a:r>
              <a:rPr lang="en-GB" b="1" i="1" dirty="0">
                <a:latin typeface="+mj-lt"/>
              </a:rPr>
              <a:t>a story: give a face to the story and tell the journalist what the story means to their audience (for example: tell about a person whose life has been impacted by the project); </a:t>
            </a:r>
            <a:endParaRPr lang="en-GB" dirty="0">
              <a:latin typeface="+mj-lt"/>
            </a:endParaRPr>
          </a:p>
        </p:txBody>
      </p:sp>
      <p:sp>
        <p:nvSpPr>
          <p:cNvPr id="30" name="29 Llamada rectangular"/>
          <p:cNvSpPr/>
          <p:nvPr/>
        </p:nvSpPr>
        <p:spPr>
          <a:xfrm rot="971572">
            <a:off x="7254240" y="1950696"/>
            <a:ext cx="4937760" cy="1444686"/>
          </a:xfrm>
          <a:prstGeom prst="wedgeRectCallout">
            <a:avLst/>
          </a:prstGeom>
          <a:solidFill>
            <a:srgbClr val="E6854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smtClean="0">
                <a:latin typeface="+mj-lt"/>
              </a:rPr>
              <a:t>Remember </a:t>
            </a:r>
            <a:r>
              <a:rPr lang="en-GB" b="1" i="1" dirty="0">
                <a:latin typeface="+mj-lt"/>
              </a:rPr>
              <a:t>to mention the financiers and required visibility elements to the press release</a:t>
            </a:r>
            <a:r>
              <a:rPr lang="en-GB" b="1" i="1" dirty="0" smtClean="0">
                <a:latin typeface="+mj-lt"/>
              </a:rPr>
              <a:t>;</a:t>
            </a:r>
            <a:endParaRPr lang="en-GB" dirty="0">
              <a:latin typeface="+mj-lt"/>
            </a:endParaRPr>
          </a:p>
        </p:txBody>
      </p:sp>
    </p:spTree>
    <p:extLst>
      <p:ext uri="{BB962C8B-B14F-4D97-AF65-F5344CB8AC3E}">
        <p14:creationId xmlns:p14="http://schemas.microsoft.com/office/powerpoint/2010/main" val="4181886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000" dirty="0" smtClean="0"/>
              <a:t>Set up a project communication team </a:t>
            </a:r>
            <a:endParaRPr lang="en-US" sz="2000" dirty="0"/>
          </a:p>
        </p:txBody>
      </p:sp>
      <p:sp>
        <p:nvSpPr>
          <p:cNvPr id="8" name="7 Llamada ovalada"/>
          <p:cNvSpPr/>
          <p:nvPr/>
        </p:nvSpPr>
        <p:spPr>
          <a:xfrm>
            <a:off x="366149" y="3045259"/>
            <a:ext cx="3277958" cy="1478682"/>
          </a:xfrm>
          <a:prstGeom prst="wedgeEllipseCallout">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i="1" dirty="0" err="1" smtClean="0">
                <a:latin typeface="+mj-lt"/>
              </a:rPr>
              <a:t>Drafting</a:t>
            </a:r>
            <a:r>
              <a:rPr lang="fr-FR" sz="1600" b="1" i="1" dirty="0" smtClean="0">
                <a:latin typeface="+mj-lt"/>
              </a:rPr>
              <a:t> </a:t>
            </a:r>
            <a:r>
              <a:rPr lang="fr-FR" sz="1600" b="1" i="1" dirty="0">
                <a:latin typeface="+mj-lt"/>
              </a:rPr>
              <a:t>and </a:t>
            </a:r>
            <a:r>
              <a:rPr lang="fr-FR" sz="1600" b="1" i="1" dirty="0" err="1" smtClean="0">
                <a:latin typeface="+mj-lt"/>
              </a:rPr>
              <a:t>implementing</a:t>
            </a:r>
            <a:r>
              <a:rPr lang="fr-FR" sz="1600" b="1" i="1" dirty="0" smtClean="0">
                <a:latin typeface="+mj-lt"/>
              </a:rPr>
              <a:t> </a:t>
            </a:r>
            <a:r>
              <a:rPr lang="fr-FR" sz="1600" b="1" i="1" dirty="0">
                <a:latin typeface="+mj-lt"/>
              </a:rPr>
              <a:t>the communication plan</a:t>
            </a:r>
          </a:p>
        </p:txBody>
      </p:sp>
      <p:sp>
        <p:nvSpPr>
          <p:cNvPr id="10" name="9 Llamada ovalada"/>
          <p:cNvSpPr/>
          <p:nvPr/>
        </p:nvSpPr>
        <p:spPr>
          <a:xfrm>
            <a:off x="7965196" y="3874595"/>
            <a:ext cx="4037242" cy="2163232"/>
          </a:xfrm>
          <a:prstGeom prst="wedgeEllipseCallout">
            <a:avLst/>
          </a:prstGeom>
          <a:solidFill>
            <a:srgbClr val="7F94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600" b="1" i="1" dirty="0" smtClean="0">
                <a:latin typeface="+mj-lt"/>
              </a:rPr>
              <a:t>Communicating </a:t>
            </a:r>
            <a:r>
              <a:rPr lang="en-GB" sz="1600" b="1" i="1" dirty="0">
                <a:latin typeface="+mj-lt"/>
              </a:rPr>
              <a:t>with the JTS and double </a:t>
            </a:r>
            <a:r>
              <a:rPr lang="en-GB" sz="1600" b="1" i="1" dirty="0" smtClean="0">
                <a:latin typeface="+mj-lt"/>
              </a:rPr>
              <a:t>checking </a:t>
            </a:r>
            <a:r>
              <a:rPr lang="en-GB" sz="1600" b="1" i="1" dirty="0">
                <a:latin typeface="+mj-lt"/>
              </a:rPr>
              <a:t>the programme </a:t>
            </a:r>
            <a:r>
              <a:rPr lang="en-GB" sz="1600" b="1" i="1" dirty="0" smtClean="0">
                <a:latin typeface="+mj-lt"/>
              </a:rPr>
              <a:t>requirements</a:t>
            </a:r>
            <a:endParaRPr lang="es-ES" sz="1600" b="1" i="1" dirty="0">
              <a:latin typeface="+mj-lt"/>
            </a:endParaRPr>
          </a:p>
        </p:txBody>
      </p:sp>
      <p:sp>
        <p:nvSpPr>
          <p:cNvPr id="11" name="10 Llamada ovalada"/>
          <p:cNvSpPr/>
          <p:nvPr/>
        </p:nvSpPr>
        <p:spPr>
          <a:xfrm>
            <a:off x="2805228" y="4046400"/>
            <a:ext cx="4488459" cy="1819621"/>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mj-lt"/>
              </a:rPr>
              <a:t>C</a:t>
            </a:r>
            <a:r>
              <a:rPr lang="en-GB" sz="1600" b="1" i="1" dirty="0" smtClean="0">
                <a:latin typeface="+mj-lt"/>
              </a:rPr>
              <a:t>oordinating </a:t>
            </a:r>
            <a:r>
              <a:rPr lang="en-GB" sz="1600" b="1" i="1" dirty="0">
                <a:latin typeface="+mj-lt"/>
              </a:rPr>
              <a:t>all communication </a:t>
            </a:r>
            <a:r>
              <a:rPr lang="en-GB" sz="1600" b="1" i="1" dirty="0" smtClean="0">
                <a:latin typeface="+mj-lt"/>
              </a:rPr>
              <a:t>activities among </a:t>
            </a:r>
            <a:r>
              <a:rPr lang="en-GB" sz="1600" b="1" i="1" dirty="0">
                <a:latin typeface="+mj-lt"/>
              </a:rPr>
              <a:t>all Project Beneficiaries in close coordination with the project manager; </a:t>
            </a:r>
            <a:endParaRPr lang="fr-FR" sz="1600" b="1" i="1" dirty="0">
              <a:latin typeface="+mj-lt"/>
            </a:endParaRPr>
          </a:p>
        </p:txBody>
      </p:sp>
      <p:sp>
        <p:nvSpPr>
          <p:cNvPr id="12" name="11 Llamada ovalada"/>
          <p:cNvSpPr/>
          <p:nvPr/>
        </p:nvSpPr>
        <p:spPr>
          <a:xfrm>
            <a:off x="3251173" y="1184596"/>
            <a:ext cx="3596567" cy="1617056"/>
          </a:xfrm>
          <a:prstGeom prst="wedgeEllipseCallout">
            <a:avLst/>
          </a:prstGeom>
          <a:solidFill>
            <a:srgbClr val="751D70"/>
          </a:solidFill>
          <a:ln>
            <a:solidFill>
              <a:srgbClr val="D2E6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smtClean="0">
                <a:latin typeface="+mj-lt"/>
              </a:rPr>
              <a:t>Building </a:t>
            </a:r>
            <a:r>
              <a:rPr lang="en-GB" sz="1600" b="1" i="1" dirty="0">
                <a:latin typeface="+mj-lt"/>
              </a:rPr>
              <a:t>the capacity of Project Beneficiaries to communicate project achievements effectively</a:t>
            </a:r>
            <a:r>
              <a:rPr lang="en-GB" i="1" dirty="0"/>
              <a:t>;</a:t>
            </a:r>
            <a:endParaRPr lang="fr-FR" dirty="0">
              <a:latin typeface="+mj-lt"/>
            </a:endParaRPr>
          </a:p>
        </p:txBody>
      </p:sp>
      <p:sp>
        <p:nvSpPr>
          <p:cNvPr id="2" name="1 Llamada ovalada"/>
          <p:cNvSpPr/>
          <p:nvPr/>
        </p:nvSpPr>
        <p:spPr>
          <a:xfrm>
            <a:off x="7751762" y="1533334"/>
            <a:ext cx="3970338" cy="1933765"/>
          </a:xfrm>
          <a:prstGeom prst="wedgeEllipseCallout">
            <a:avLst/>
          </a:prstGeom>
          <a:solidFill>
            <a:srgbClr val="73BD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i="1" dirty="0">
                <a:latin typeface="+mj-lt"/>
              </a:rPr>
              <a:t>Possible tools : joint calendars, online collaboration platforms for file sharing and online storage of files; Shared project ideas database </a:t>
            </a:r>
            <a:endParaRPr lang="fr-FR" sz="1600" b="1" i="1" dirty="0">
              <a:latin typeface="+mj-lt"/>
            </a:endParaRPr>
          </a:p>
        </p:txBody>
      </p:sp>
    </p:spTree>
    <p:extLst>
      <p:ext uri="{BB962C8B-B14F-4D97-AF65-F5344CB8AC3E}">
        <p14:creationId xmlns:p14="http://schemas.microsoft.com/office/powerpoint/2010/main" val="1402228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000" dirty="0" smtClean="0"/>
              <a:t>Internal communication strategy to be set up for… </a:t>
            </a:r>
            <a:endParaRPr lang="en-US" sz="2000" dirty="0"/>
          </a:p>
        </p:txBody>
      </p:sp>
      <p:graphicFrame>
        <p:nvGraphicFramePr>
          <p:cNvPr id="2" name="1 Diagrama"/>
          <p:cNvGraphicFramePr/>
          <p:nvPr>
            <p:extLst/>
          </p:nvPr>
        </p:nvGraphicFramePr>
        <p:xfrm>
          <a:off x="2032000" y="14393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79028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sz="2000" dirty="0" smtClean="0"/>
              <a:t>Key messages </a:t>
            </a:r>
            <a:endParaRPr lang="en-US" sz="2000" dirty="0"/>
          </a:p>
        </p:txBody>
      </p:sp>
      <p:graphicFrame>
        <p:nvGraphicFramePr>
          <p:cNvPr id="2" name="1 Diagrama"/>
          <p:cNvGraphicFramePr/>
          <p:nvPr>
            <p:extLst/>
          </p:nvPr>
        </p:nvGraphicFramePr>
        <p:xfrm>
          <a:off x="1130300" y="1439333"/>
          <a:ext cx="9537700" cy="4859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71334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Go for a successful ENI </a:t>
            </a:r>
            <a:r>
              <a:rPr lang="en-US"/>
              <a:t>CBC partnership</a:t>
            </a:r>
            <a:r>
              <a:rPr lang="en-US" dirty="0"/>
              <a:t>! </a:t>
            </a:r>
          </a:p>
        </p:txBody>
      </p:sp>
    </p:spTree>
    <p:extLst>
      <p:ext uri="{BB962C8B-B14F-4D97-AF65-F5344CB8AC3E}">
        <p14:creationId xmlns:p14="http://schemas.microsoft.com/office/powerpoint/2010/main" val="2394531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Why a partnership?</a:t>
            </a:r>
          </a:p>
        </p:txBody>
      </p:sp>
    </p:spTree>
    <p:extLst>
      <p:ext uri="{BB962C8B-B14F-4D97-AF65-F5344CB8AC3E}">
        <p14:creationId xmlns:p14="http://schemas.microsoft.com/office/powerpoint/2010/main" val="1515786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Partnership is a requirement</a:t>
            </a:r>
          </a:p>
        </p:txBody>
      </p:sp>
      <p:sp>
        <p:nvSpPr>
          <p:cNvPr id="7" name="Content Placeholder 6"/>
          <p:cNvSpPr>
            <a:spLocks noGrp="1"/>
          </p:cNvSpPr>
          <p:nvPr>
            <p:ph idx="1"/>
          </p:nvPr>
        </p:nvSpPr>
        <p:spPr>
          <a:xfrm>
            <a:off x="838199" y="1457402"/>
            <a:ext cx="10513741" cy="4631164"/>
          </a:xfrm>
        </p:spPr>
        <p:txBody>
          <a:bodyPr>
            <a:normAutofit/>
          </a:bodyPr>
          <a:lstStyle/>
          <a:p>
            <a:pPr marL="342900" indent="-342900" algn="l">
              <a:lnSpc>
                <a:spcPct val="100000"/>
              </a:lnSpc>
              <a:buFont typeface="Wingdings" charset="2"/>
              <a:buChar char="q"/>
            </a:pPr>
            <a:r>
              <a:rPr lang="en-US" b="0" dirty="0" smtClean="0">
                <a:latin typeface="Century Gothic" pitchFamily="34" charset="0"/>
              </a:rPr>
              <a:t>It </a:t>
            </a:r>
            <a:r>
              <a:rPr lang="en-US" b="0" dirty="0">
                <a:latin typeface="Century Gothic" pitchFamily="34" charset="0"/>
              </a:rPr>
              <a:t>is a </a:t>
            </a:r>
            <a:r>
              <a:rPr lang="en-US" dirty="0">
                <a:latin typeface="Century Gothic" pitchFamily="34" charset="0"/>
              </a:rPr>
              <a:t>legal </a:t>
            </a:r>
            <a:r>
              <a:rPr lang="en-US" dirty="0" smtClean="0">
                <a:latin typeface="Century Gothic" pitchFamily="34" charset="0"/>
              </a:rPr>
              <a:t>requirement for a project</a:t>
            </a:r>
            <a:endParaRPr lang="en-US" dirty="0">
              <a:latin typeface="Century Gothic" pitchFamily="34" charset="0"/>
            </a:endParaRPr>
          </a:p>
          <a:p>
            <a:pPr marL="1257300" lvl="1" indent="-342900">
              <a:lnSpc>
                <a:spcPct val="100000"/>
              </a:lnSpc>
              <a:buFont typeface="Wingdings" charset="2"/>
              <a:buChar char="v"/>
            </a:pPr>
            <a:r>
              <a:rPr lang="en-US" dirty="0">
                <a:latin typeface="Century Gothic" pitchFamily="34" charset="0"/>
              </a:rPr>
              <a:t>a</a:t>
            </a:r>
            <a:r>
              <a:rPr lang="en-US" dirty="0" smtClean="0">
                <a:latin typeface="Century Gothic" pitchFamily="34" charset="0"/>
              </a:rPr>
              <a:t>t </a:t>
            </a:r>
            <a:r>
              <a:rPr lang="en-US" dirty="0">
                <a:latin typeface="Century Gothic" pitchFamily="34" charset="0"/>
              </a:rPr>
              <a:t>least </a:t>
            </a:r>
            <a:r>
              <a:rPr lang="en-US" b="1" dirty="0">
                <a:latin typeface="Century Gothic" pitchFamily="34" charset="0"/>
              </a:rPr>
              <a:t>one partner </a:t>
            </a:r>
            <a:r>
              <a:rPr lang="en-US" b="1" dirty="0" smtClean="0">
                <a:latin typeface="Century Gothic" pitchFamily="34" charset="0"/>
              </a:rPr>
              <a:t>registered </a:t>
            </a:r>
            <a:r>
              <a:rPr lang="en-US" b="1" dirty="0">
                <a:latin typeface="Century Gothic" pitchFamily="34" charset="0"/>
              </a:rPr>
              <a:t>in </a:t>
            </a:r>
            <a:r>
              <a:rPr lang="en-US" b="1" dirty="0" smtClean="0">
                <a:latin typeface="Century Gothic" pitchFamily="34" charset="0"/>
              </a:rPr>
              <a:t>Romania</a:t>
            </a:r>
          </a:p>
          <a:p>
            <a:pPr marL="1257300" lvl="1" indent="-342900">
              <a:lnSpc>
                <a:spcPct val="100000"/>
              </a:lnSpc>
              <a:buFont typeface="Wingdings" charset="2"/>
              <a:buChar char="v"/>
            </a:pPr>
            <a:r>
              <a:rPr lang="en-US" dirty="0" smtClean="0">
                <a:latin typeface="Century Gothic" pitchFamily="34" charset="0"/>
              </a:rPr>
              <a:t>at least </a:t>
            </a:r>
            <a:r>
              <a:rPr lang="en-US" b="1" dirty="0" smtClean="0">
                <a:latin typeface="Century Gothic" pitchFamily="34" charset="0"/>
              </a:rPr>
              <a:t>one partner </a:t>
            </a:r>
            <a:r>
              <a:rPr lang="en-US" b="1" dirty="0">
                <a:latin typeface="Century Gothic" pitchFamily="34" charset="0"/>
              </a:rPr>
              <a:t>registered in </a:t>
            </a:r>
            <a:r>
              <a:rPr lang="en-US" b="1" dirty="0" smtClean="0">
                <a:latin typeface="Century Gothic" pitchFamily="34" charset="0"/>
              </a:rPr>
              <a:t>Ukraine</a:t>
            </a:r>
            <a:endParaRPr lang="en-US" dirty="0">
              <a:latin typeface="Century Gothic" pitchFamily="34" charset="0"/>
            </a:endParaRPr>
          </a:p>
          <a:p>
            <a:pPr lvl="1" indent="0">
              <a:buNone/>
            </a:pPr>
            <a:endParaRPr lang="en-US" sz="1800" dirty="0">
              <a:latin typeface="Century Gothic" pitchFamily="34" charset="0"/>
            </a:endParaRPr>
          </a:p>
          <a:p>
            <a:pPr lvl="1" indent="0">
              <a:buNone/>
            </a:pPr>
            <a:r>
              <a:rPr lang="en-US" sz="2800" b="1" dirty="0">
                <a:solidFill>
                  <a:srgbClr val="751D70"/>
                </a:solidFill>
                <a:latin typeface="Century Gothic" pitchFamily="34" charset="0"/>
              </a:rPr>
              <a:t>BUT PARTNERSHIP IS MORE THAN A MERE REQUIREMENT</a:t>
            </a:r>
            <a:r>
              <a:rPr lang="fr-BE" sz="2800" b="1" dirty="0">
                <a:solidFill>
                  <a:srgbClr val="751D70"/>
                </a:solidFill>
                <a:latin typeface="Century Gothic" pitchFamily="34" charset="0"/>
              </a:rPr>
              <a:t>!</a:t>
            </a:r>
          </a:p>
          <a:p>
            <a:pPr lvl="1" indent="0">
              <a:buNone/>
            </a:pPr>
            <a:endParaRPr lang="fr-BE" sz="1600" b="0" dirty="0">
              <a:latin typeface="Century Gothic" pitchFamily="34" charset="0"/>
            </a:endParaRPr>
          </a:p>
          <a:p>
            <a:pPr marL="342900" indent="-342900" algn="l">
              <a:buFont typeface="Wingdings" charset="2"/>
              <a:buChar char="q"/>
            </a:pPr>
            <a:r>
              <a:rPr lang="fr-BE" b="0" dirty="0">
                <a:latin typeface="Century Gothic" pitchFamily="34" charset="0"/>
              </a:rPr>
              <a:t>P</a:t>
            </a:r>
            <a:r>
              <a:rPr lang="fr-BE" b="0" dirty="0" smtClean="0">
                <a:latin typeface="Century Gothic" pitchFamily="34" charset="0"/>
              </a:rPr>
              <a:t>roject </a:t>
            </a:r>
            <a:r>
              <a:rPr lang="fr-BE" dirty="0">
                <a:latin typeface="Century Gothic" pitchFamily="34" charset="0"/>
              </a:rPr>
              <a:t>benefits from the joint </a:t>
            </a:r>
            <a:r>
              <a:rPr lang="fr-BE" dirty="0" err="1" smtClean="0">
                <a:latin typeface="Century Gothic" pitchFamily="34" charset="0"/>
              </a:rPr>
              <a:t>work</a:t>
            </a:r>
            <a:r>
              <a:rPr lang="fr-BE" dirty="0" smtClean="0">
                <a:latin typeface="Century Gothic" pitchFamily="34" charset="0"/>
              </a:rPr>
              <a:t>:</a:t>
            </a:r>
            <a:endParaRPr lang="fr-BE" dirty="0">
              <a:latin typeface="Century Gothic" pitchFamily="34" charset="0"/>
            </a:endParaRPr>
          </a:p>
          <a:p>
            <a:pPr marL="1143000" lvl="3">
              <a:spcBef>
                <a:spcPts val="1000"/>
              </a:spcBef>
              <a:buFont typeface="Wingdings" charset="2"/>
              <a:buChar char="v"/>
            </a:pPr>
            <a:r>
              <a:rPr lang="fr-BE" dirty="0">
                <a:latin typeface="Century Gothic" pitchFamily="34" charset="0"/>
              </a:rPr>
              <a:t>addressing joint challenges </a:t>
            </a:r>
            <a:r>
              <a:rPr lang="fr-BE" dirty="0" smtClean="0">
                <a:latin typeface="Century Gothic" pitchFamily="34" charset="0"/>
              </a:rPr>
              <a:t>/ </a:t>
            </a:r>
            <a:r>
              <a:rPr lang="fr-BE" dirty="0" err="1" smtClean="0">
                <a:latin typeface="Century Gothic" pitchFamily="34" charset="0"/>
              </a:rPr>
              <a:t>solving</a:t>
            </a:r>
            <a:r>
              <a:rPr lang="fr-BE" dirty="0" smtClean="0">
                <a:latin typeface="Century Gothic" pitchFamily="34" charset="0"/>
              </a:rPr>
              <a:t> </a:t>
            </a:r>
            <a:r>
              <a:rPr lang="fr-BE" dirty="0">
                <a:latin typeface="Century Gothic" pitchFamily="34" charset="0"/>
              </a:rPr>
              <a:t>common problems</a:t>
            </a:r>
          </a:p>
          <a:p>
            <a:pPr marL="1143000" lvl="3">
              <a:spcBef>
                <a:spcPts val="1000"/>
              </a:spcBef>
              <a:buFont typeface="Wingdings" charset="2"/>
              <a:buChar char="v"/>
            </a:pPr>
            <a:r>
              <a:rPr lang="fr-BE" dirty="0">
                <a:latin typeface="Century Gothic" pitchFamily="34" charset="0"/>
              </a:rPr>
              <a:t>exploiting joint </a:t>
            </a:r>
            <a:r>
              <a:rPr lang="fr-BE" dirty="0" err="1">
                <a:latin typeface="Century Gothic" pitchFamily="34" charset="0"/>
              </a:rPr>
              <a:t>opportunities</a:t>
            </a:r>
            <a:r>
              <a:rPr lang="fr-BE" dirty="0">
                <a:latin typeface="Century Gothic" pitchFamily="34" charset="0"/>
              </a:rPr>
              <a:t> </a:t>
            </a:r>
            <a:r>
              <a:rPr lang="fr-BE" dirty="0" smtClean="0">
                <a:latin typeface="Century Gothic" pitchFamily="34" charset="0"/>
              </a:rPr>
              <a:t>/ </a:t>
            </a:r>
            <a:r>
              <a:rPr lang="fr-BE" dirty="0" err="1" smtClean="0">
                <a:latin typeface="Century Gothic" pitchFamily="34" charset="0"/>
              </a:rPr>
              <a:t>looking</a:t>
            </a:r>
            <a:r>
              <a:rPr lang="fr-BE" dirty="0" smtClean="0">
                <a:latin typeface="Century Gothic" pitchFamily="34" charset="0"/>
              </a:rPr>
              <a:t> </a:t>
            </a:r>
            <a:r>
              <a:rPr lang="fr-BE" dirty="0">
                <a:latin typeface="Century Gothic" pitchFamily="34" charset="0"/>
              </a:rPr>
              <a:t>for common solutions</a:t>
            </a:r>
          </a:p>
          <a:p>
            <a:pPr marL="1143000" lvl="3">
              <a:spcBef>
                <a:spcPts val="1000"/>
              </a:spcBef>
              <a:buFont typeface="Wingdings" charset="2"/>
              <a:buChar char="v"/>
            </a:pPr>
            <a:r>
              <a:rPr lang="fr-BE" dirty="0">
                <a:latin typeface="Century Gothic" pitchFamily="34" charset="0"/>
              </a:rPr>
              <a:t>exchanging and learning from each other</a:t>
            </a:r>
          </a:p>
          <a:p>
            <a:pPr marL="1143000" lvl="3">
              <a:spcBef>
                <a:spcPts val="1000"/>
              </a:spcBef>
              <a:buFont typeface="Wingdings" charset="2"/>
              <a:buChar char="v"/>
            </a:pPr>
            <a:endParaRPr lang="fr-BE" sz="1800" dirty="0">
              <a:latin typeface="Century Gothic" pitchFamily="34" charset="0"/>
            </a:endParaRPr>
          </a:p>
          <a:p>
            <a:pPr marL="1143000" lvl="3">
              <a:spcBef>
                <a:spcPts val="1000"/>
              </a:spcBef>
              <a:buFont typeface="Wingdings" charset="2"/>
              <a:buChar char="v"/>
            </a:pPr>
            <a:endParaRPr lang="fr-BE" sz="1800" dirty="0">
              <a:latin typeface="Century Gothic" pitchFamily="34" charset="0"/>
            </a:endParaRPr>
          </a:p>
          <a:p>
            <a:pPr marL="1143000" lvl="3">
              <a:spcBef>
                <a:spcPts val="1000"/>
              </a:spcBef>
              <a:buFont typeface="Wingdings" charset="2"/>
              <a:buChar char="v"/>
            </a:pPr>
            <a:endParaRPr lang="fr-BE" sz="1800" dirty="0">
              <a:latin typeface="Century Gothic" pitchFamily="34" charset="0"/>
            </a:endParaRPr>
          </a:p>
          <a:p>
            <a:pPr marL="342900" indent="-342900" algn="l">
              <a:buFont typeface="Wingdings" charset="2"/>
              <a:buChar char="q"/>
            </a:pPr>
            <a:endParaRPr lang="fr-BE" sz="2000" b="0" dirty="0">
              <a:latin typeface="Century Gothic" pitchFamily="34" charset="0"/>
            </a:endParaRPr>
          </a:p>
        </p:txBody>
      </p:sp>
    </p:spTree>
    <p:extLst>
      <p:ext uri="{BB962C8B-B14F-4D97-AF65-F5344CB8AC3E}">
        <p14:creationId xmlns:p14="http://schemas.microsoft.com/office/powerpoint/2010/main" val="1462411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Project partnership</a:t>
            </a:r>
          </a:p>
        </p:txBody>
      </p:sp>
      <p:sp>
        <p:nvSpPr>
          <p:cNvPr id="7" name="Content Placeholder 6"/>
          <p:cNvSpPr>
            <a:spLocks noGrp="1"/>
          </p:cNvSpPr>
          <p:nvPr>
            <p:ph idx="1"/>
          </p:nvPr>
        </p:nvSpPr>
        <p:spPr>
          <a:xfrm>
            <a:off x="838200" y="1312436"/>
            <a:ext cx="9614648" cy="4517985"/>
          </a:xfrm>
        </p:spPr>
        <p:txBody>
          <a:bodyPr>
            <a:normAutofit/>
          </a:bodyPr>
          <a:lstStyle/>
          <a:p>
            <a:r>
              <a:rPr lang="en-US" dirty="0"/>
              <a:t>Opportunities </a:t>
            </a:r>
            <a:r>
              <a:rPr lang="en-US" dirty="0" smtClean="0"/>
              <a:t>/ challenges </a:t>
            </a:r>
            <a:r>
              <a:rPr lang="en-US" dirty="0"/>
              <a:t>of working together</a:t>
            </a:r>
          </a:p>
          <a:p>
            <a:endParaRPr lang="en-US" dirty="0"/>
          </a:p>
          <a:p>
            <a:pPr algn="just"/>
            <a:endParaRPr lang="en-US" sz="2000" b="0" dirty="0"/>
          </a:p>
          <a:p>
            <a:pPr algn="just"/>
            <a:r>
              <a:rPr lang="en-US" sz="2000" b="0" dirty="0"/>
              <a:t> </a:t>
            </a:r>
          </a:p>
        </p:txBody>
      </p:sp>
      <p:graphicFrame>
        <p:nvGraphicFramePr>
          <p:cNvPr id="4" name="Diagramma 10"/>
          <p:cNvGraphicFramePr/>
          <p:nvPr>
            <p:extLst>
              <p:ext uri="{D42A27DB-BD31-4B8C-83A1-F6EECF244321}">
                <p14:modId xmlns:p14="http://schemas.microsoft.com/office/powerpoint/2010/main" val="758837310"/>
              </p:ext>
            </p:extLst>
          </p:nvPr>
        </p:nvGraphicFramePr>
        <p:xfrm>
          <a:off x="314734" y="1892798"/>
          <a:ext cx="10661579"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818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OK, I need partners. </a:t>
            </a:r>
            <a:br>
              <a:rPr lang="en-US" sz="3600" dirty="0"/>
            </a:br>
            <a:r>
              <a:rPr lang="en-US" sz="3600" dirty="0"/>
              <a:t>But where and how to find them?</a:t>
            </a:r>
          </a:p>
        </p:txBody>
      </p:sp>
    </p:spTree>
    <p:extLst>
      <p:ext uri="{BB962C8B-B14F-4D97-AF65-F5344CB8AC3E}">
        <p14:creationId xmlns:p14="http://schemas.microsoft.com/office/powerpoint/2010/main" val="3929844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Partner search</a:t>
            </a:r>
          </a:p>
        </p:txBody>
      </p:sp>
      <p:graphicFrame>
        <p:nvGraphicFramePr>
          <p:cNvPr id="12" name="Diagramma 13"/>
          <p:cNvGraphicFramePr/>
          <p:nvPr>
            <p:extLst>
              <p:ext uri="{D42A27DB-BD31-4B8C-83A1-F6EECF244321}">
                <p14:modId xmlns:p14="http://schemas.microsoft.com/office/powerpoint/2010/main" val="1828993015"/>
              </p:ext>
            </p:extLst>
          </p:nvPr>
        </p:nvGraphicFramePr>
        <p:xfrm>
          <a:off x="838200" y="1393309"/>
          <a:ext cx="10446834" cy="48848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6613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sz="quarter" idx="10"/>
          </p:nvPr>
        </p:nvSpPr>
        <p:spPr>
          <a:xfrm>
            <a:off x="838201" y="581892"/>
            <a:ext cx="8894763" cy="521752"/>
          </a:xfrm>
        </p:spPr>
        <p:txBody>
          <a:bodyPr>
            <a:normAutofit/>
          </a:bodyPr>
          <a:lstStyle/>
          <a:p>
            <a:r>
              <a:rPr lang="fr-FR" sz="2400" dirty="0" smtClean="0">
                <a:solidFill>
                  <a:schemeClr val="tx2"/>
                </a:solidFill>
              </a:rPr>
              <a:t>Partner </a:t>
            </a:r>
            <a:r>
              <a:rPr lang="fr-FR" sz="2400" dirty="0" err="1" smtClean="0">
                <a:solidFill>
                  <a:schemeClr val="tx2"/>
                </a:solidFill>
              </a:rPr>
              <a:t>search</a:t>
            </a:r>
            <a:r>
              <a:rPr lang="fr-FR" sz="2400" dirty="0" smtClean="0">
                <a:solidFill>
                  <a:schemeClr val="tx2"/>
                </a:solidFill>
              </a:rPr>
              <a:t> </a:t>
            </a:r>
            <a:r>
              <a:rPr lang="fr-FR" sz="2400" dirty="0" err="1" smtClean="0">
                <a:solidFill>
                  <a:schemeClr val="tx2"/>
                </a:solidFill>
              </a:rPr>
              <a:t>tools</a:t>
            </a:r>
            <a:endParaRPr lang="fr-FR" sz="2400" dirty="0">
              <a:solidFill>
                <a:schemeClr val="tx2"/>
              </a:solidFill>
            </a:endParaRPr>
          </a:p>
        </p:txBody>
      </p:sp>
      <p:sp>
        <p:nvSpPr>
          <p:cNvPr id="4" name="3 Rectángulo"/>
          <p:cNvSpPr/>
          <p:nvPr/>
        </p:nvSpPr>
        <p:spPr>
          <a:xfrm>
            <a:off x="838201" y="1443841"/>
            <a:ext cx="10478728" cy="3149580"/>
          </a:xfrm>
          <a:prstGeom prst="rect">
            <a:avLst/>
          </a:prstGeom>
        </p:spPr>
        <p:txBody>
          <a:bodyPr wrap="square">
            <a:spAutoFit/>
          </a:bodyPr>
          <a:lstStyle/>
          <a:p>
            <a:pPr marL="285750" indent="-285750">
              <a:spcAft>
                <a:spcPts val="1000"/>
              </a:spcAft>
              <a:buFont typeface="Wingdings" panose="05000000000000000000" pitchFamily="2" charset="2"/>
              <a:buChar char="q"/>
            </a:pPr>
            <a:r>
              <a:rPr lang="en-GB" sz="2600" b="1" dirty="0">
                <a:latin typeface="+mj-lt"/>
              </a:rPr>
              <a:t>D</a:t>
            </a:r>
            <a:r>
              <a:rPr lang="en-GB" sz="2600" b="1" dirty="0" smtClean="0">
                <a:latin typeface="+mj-lt"/>
              </a:rPr>
              <a:t>ata </a:t>
            </a:r>
            <a:r>
              <a:rPr lang="en-GB" sz="2600" b="1" dirty="0">
                <a:latin typeface="+mj-lt"/>
              </a:rPr>
              <a:t>of the previous ENPI CBC programme </a:t>
            </a:r>
            <a:r>
              <a:rPr lang="en-GB" sz="2600" b="1" dirty="0" smtClean="0">
                <a:latin typeface="+mj-lt"/>
              </a:rPr>
              <a:t>- </a:t>
            </a:r>
            <a:r>
              <a:rPr lang="en-GB" sz="2600" dirty="0" smtClean="0">
                <a:latin typeface="+mj-lt"/>
              </a:rPr>
              <a:t>partners </a:t>
            </a:r>
            <a:r>
              <a:rPr lang="en-GB" sz="2600" dirty="0">
                <a:latin typeface="+mj-lt"/>
              </a:rPr>
              <a:t>of the implemented projects at </a:t>
            </a:r>
            <a:r>
              <a:rPr lang="en-GB" sz="2600" dirty="0" smtClean="0">
                <a:latin typeface="+mj-lt"/>
                <a:hlinkClick r:id="rId2"/>
              </a:rPr>
              <a:t>http</a:t>
            </a:r>
            <a:r>
              <a:rPr lang="en-GB" sz="2600" dirty="0">
                <a:latin typeface="+mj-lt"/>
                <a:hlinkClick r:id="rId2"/>
              </a:rPr>
              <a:t>://www.ro-ua-md.net/projects/awarded-projects</a:t>
            </a:r>
            <a:r>
              <a:rPr lang="en-GB" sz="2600" dirty="0" smtClean="0">
                <a:latin typeface="+mj-lt"/>
                <a:hlinkClick r:id="rId2"/>
              </a:rPr>
              <a:t>/</a:t>
            </a:r>
            <a:r>
              <a:rPr lang="en-GB" sz="2600" dirty="0" smtClean="0">
                <a:latin typeface="+mj-lt"/>
              </a:rPr>
              <a:t>  (and other programmes with participation of Romania / Ukraine).</a:t>
            </a:r>
          </a:p>
          <a:p>
            <a:pPr marL="285750" indent="-285750">
              <a:spcAft>
                <a:spcPts val="1000"/>
              </a:spcAft>
              <a:buFont typeface="Wingdings" panose="05000000000000000000" pitchFamily="2" charset="2"/>
              <a:buChar char="q"/>
            </a:pPr>
            <a:endParaRPr lang="en-GB" sz="2600" dirty="0" smtClean="0">
              <a:latin typeface="+mj-lt"/>
            </a:endParaRPr>
          </a:p>
          <a:p>
            <a:pPr marL="285750" indent="-285750">
              <a:spcAft>
                <a:spcPts val="1000"/>
              </a:spcAft>
              <a:buFont typeface="Wingdings" panose="05000000000000000000" pitchFamily="2" charset="2"/>
              <a:buChar char="q"/>
            </a:pPr>
            <a:r>
              <a:rPr lang="en-GB" sz="2600" dirty="0" smtClean="0">
                <a:latin typeface="+mj-lt"/>
              </a:rPr>
              <a:t>International </a:t>
            </a:r>
            <a:r>
              <a:rPr lang="en-GB" sz="2600" b="1" dirty="0" smtClean="0">
                <a:latin typeface="+mj-lt"/>
              </a:rPr>
              <a:t>database </a:t>
            </a:r>
            <a:r>
              <a:rPr lang="en-GB" sz="2600" b="1" dirty="0" smtClean="0">
                <a:latin typeface="+mj-lt"/>
                <a:hlinkClick r:id="rId3"/>
              </a:rPr>
              <a:t>www.keep.eu</a:t>
            </a:r>
            <a:r>
              <a:rPr lang="en-GB" sz="2600" b="1" dirty="0" smtClean="0">
                <a:latin typeface="+mj-lt"/>
              </a:rPr>
              <a:t> </a:t>
            </a:r>
            <a:r>
              <a:rPr lang="en-GB" sz="2600" dirty="0" smtClean="0">
                <a:latin typeface="+mj-lt"/>
              </a:rPr>
              <a:t>on various cross border cooperation projects, including ENPI / ENI.</a:t>
            </a:r>
            <a:endParaRPr lang="en-GB" sz="2600" dirty="0">
              <a:latin typeface="+mj-lt"/>
            </a:endParaRPr>
          </a:p>
        </p:txBody>
      </p:sp>
      <p:pic>
        <p:nvPicPr>
          <p:cNvPr id="3" name="Picture 2"/>
          <p:cNvPicPr>
            <a:picLocks noChangeAspect="1"/>
          </p:cNvPicPr>
          <p:nvPr/>
        </p:nvPicPr>
        <p:blipFill>
          <a:blip r:embed="rId4"/>
          <a:stretch>
            <a:fillRect/>
          </a:stretch>
        </p:blipFill>
        <p:spPr>
          <a:xfrm>
            <a:off x="1059295" y="4593421"/>
            <a:ext cx="3340100" cy="863600"/>
          </a:xfrm>
          <a:prstGeom prst="rect">
            <a:avLst/>
          </a:prstGeom>
        </p:spPr>
      </p:pic>
    </p:spTree>
    <p:extLst>
      <p:ext uri="{BB962C8B-B14F-4D97-AF65-F5344CB8AC3E}">
        <p14:creationId xmlns:p14="http://schemas.microsoft.com/office/powerpoint/2010/main" val="2706400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sz="quarter" idx="10"/>
          </p:nvPr>
        </p:nvSpPr>
        <p:spPr>
          <a:xfrm>
            <a:off x="838201" y="581892"/>
            <a:ext cx="8894763" cy="521752"/>
          </a:xfrm>
        </p:spPr>
        <p:txBody>
          <a:bodyPr>
            <a:normAutofit/>
          </a:bodyPr>
          <a:lstStyle/>
          <a:p>
            <a:r>
              <a:rPr lang="lv-LV" sz="2400" dirty="0" err="1" smtClean="0">
                <a:solidFill>
                  <a:schemeClr val="tx2"/>
                </a:solidFill>
              </a:rPr>
              <a:t>Promoting</a:t>
            </a:r>
            <a:r>
              <a:rPr lang="lv-LV" sz="2400" dirty="0" smtClean="0">
                <a:solidFill>
                  <a:schemeClr val="tx2"/>
                </a:solidFill>
              </a:rPr>
              <a:t> </a:t>
            </a:r>
            <a:r>
              <a:rPr lang="lv-LV" sz="2400" dirty="0" err="1" smtClean="0">
                <a:solidFill>
                  <a:schemeClr val="tx2"/>
                </a:solidFill>
              </a:rPr>
              <a:t>the</a:t>
            </a:r>
            <a:r>
              <a:rPr lang="lv-LV" sz="2400" dirty="0" smtClean="0">
                <a:solidFill>
                  <a:schemeClr val="tx2"/>
                </a:solidFill>
              </a:rPr>
              <a:t> </a:t>
            </a:r>
            <a:r>
              <a:rPr lang="lv-LV" sz="2400" dirty="0" err="1" smtClean="0">
                <a:solidFill>
                  <a:schemeClr val="tx2"/>
                </a:solidFill>
              </a:rPr>
              <a:t>project</a:t>
            </a:r>
            <a:r>
              <a:rPr lang="lv-LV" sz="2400" dirty="0" smtClean="0">
                <a:solidFill>
                  <a:schemeClr val="tx2"/>
                </a:solidFill>
              </a:rPr>
              <a:t> </a:t>
            </a:r>
            <a:r>
              <a:rPr lang="lv-LV" sz="2400" dirty="0" err="1" smtClean="0">
                <a:solidFill>
                  <a:schemeClr val="tx2"/>
                </a:solidFill>
              </a:rPr>
              <a:t>idea</a:t>
            </a:r>
            <a:endParaRPr lang="fr-FR" sz="2400" dirty="0">
              <a:solidFill>
                <a:schemeClr val="tx2"/>
              </a:solidFill>
            </a:endParaRPr>
          </a:p>
        </p:txBody>
      </p:sp>
      <p:sp>
        <p:nvSpPr>
          <p:cNvPr id="5" name="3 Rectángulo"/>
          <p:cNvSpPr/>
          <p:nvPr/>
        </p:nvSpPr>
        <p:spPr>
          <a:xfrm>
            <a:off x="415637" y="3490355"/>
            <a:ext cx="10370127" cy="2349361"/>
          </a:xfrm>
          <a:prstGeom prst="rect">
            <a:avLst/>
          </a:prstGeom>
        </p:spPr>
        <p:txBody>
          <a:bodyPr wrap="square">
            <a:spAutoFit/>
          </a:bodyPr>
          <a:lstStyle/>
          <a:p>
            <a:pPr marL="285750" indent="-285750">
              <a:spcAft>
                <a:spcPts val="1000"/>
              </a:spcAft>
              <a:buFont typeface="Wingdings" panose="05000000000000000000" pitchFamily="2" charset="2"/>
              <a:buChar char="q"/>
            </a:pPr>
            <a:r>
              <a:rPr lang="en-GB" sz="2600" dirty="0" smtClean="0">
                <a:latin typeface="+mj-lt"/>
              </a:rPr>
              <a:t>Looking </a:t>
            </a:r>
            <a:r>
              <a:rPr lang="en-GB" sz="2600" dirty="0">
                <a:latin typeface="+mj-lt"/>
              </a:rPr>
              <a:t>for a partner </a:t>
            </a:r>
            <a:r>
              <a:rPr lang="en-GB" sz="2600" dirty="0" smtClean="0">
                <a:latin typeface="+mj-lt"/>
              </a:rPr>
              <a:t>is</a:t>
            </a:r>
            <a:r>
              <a:rPr lang="en-GB" sz="2600" b="1" dirty="0" smtClean="0">
                <a:latin typeface="+mj-lt"/>
              </a:rPr>
              <a:t> </a:t>
            </a:r>
            <a:r>
              <a:rPr lang="en-GB" sz="2600" b="1" dirty="0">
                <a:latin typeface="+mj-lt"/>
              </a:rPr>
              <a:t>like </a:t>
            </a:r>
            <a:r>
              <a:rPr lang="en-GB" sz="2600" dirty="0">
                <a:latin typeface="+mj-lt"/>
              </a:rPr>
              <a:t>a </a:t>
            </a:r>
            <a:r>
              <a:rPr lang="en-GB" sz="2600" dirty="0" smtClean="0">
                <a:latin typeface="+mj-lt"/>
              </a:rPr>
              <a:t>business </a:t>
            </a:r>
            <a:r>
              <a:rPr lang="en-GB" sz="2600" b="1" dirty="0" smtClean="0">
                <a:latin typeface="+mj-lt"/>
              </a:rPr>
              <a:t>negotiation</a:t>
            </a:r>
            <a:r>
              <a:rPr lang="en-GB" sz="2600" dirty="0" smtClean="0">
                <a:latin typeface="+mj-lt"/>
              </a:rPr>
              <a:t>!</a:t>
            </a:r>
          </a:p>
          <a:p>
            <a:pPr marL="285750" indent="-285750">
              <a:spcAft>
                <a:spcPts val="1000"/>
              </a:spcAft>
              <a:buFont typeface="Wingdings" panose="05000000000000000000" pitchFamily="2" charset="2"/>
              <a:buChar char="q"/>
            </a:pPr>
            <a:r>
              <a:rPr lang="en-GB" sz="2600" dirty="0" smtClean="0">
                <a:latin typeface="+mj-lt"/>
              </a:rPr>
              <a:t>You </a:t>
            </a:r>
            <a:r>
              <a:rPr lang="en-GB" sz="2600" dirty="0">
                <a:latin typeface="+mj-lt"/>
              </a:rPr>
              <a:t>have to understand your partner’s needs and perspectives, and communicate </a:t>
            </a:r>
            <a:r>
              <a:rPr lang="en-GB" sz="2600" b="1" dirty="0">
                <a:latin typeface="+mj-lt"/>
              </a:rPr>
              <a:t>your own ones in that </a:t>
            </a:r>
            <a:r>
              <a:rPr lang="en-GB" sz="2600" b="1" dirty="0" smtClean="0">
                <a:latin typeface="+mj-lt"/>
              </a:rPr>
              <a:t>context</a:t>
            </a:r>
            <a:r>
              <a:rPr lang="en-GB" sz="2600" dirty="0" smtClean="0">
                <a:latin typeface="+mj-lt"/>
              </a:rPr>
              <a:t>!</a:t>
            </a:r>
            <a:endParaRPr lang="en-GB" sz="2600" dirty="0">
              <a:latin typeface="+mj-lt"/>
            </a:endParaRPr>
          </a:p>
          <a:p>
            <a:pPr marL="285750" indent="-285750">
              <a:spcAft>
                <a:spcPts val="1000"/>
              </a:spcAft>
              <a:buFont typeface="Wingdings" panose="05000000000000000000" pitchFamily="2" charset="2"/>
              <a:buChar char="q"/>
            </a:pPr>
            <a:r>
              <a:rPr lang="en-GB" sz="2600" dirty="0" smtClean="0">
                <a:latin typeface="+mj-lt"/>
              </a:rPr>
              <a:t>Mutual understanding -&gt; win-win!</a:t>
            </a:r>
            <a:endParaRPr lang="en-GB" sz="2600" dirty="0">
              <a:latin typeface="+mj-lt"/>
            </a:endParaRPr>
          </a:p>
        </p:txBody>
      </p:sp>
      <p:pic>
        <p:nvPicPr>
          <p:cNvPr id="6" name="Picture 5"/>
          <p:cNvPicPr>
            <a:picLocks noChangeAspect="1"/>
          </p:cNvPicPr>
          <p:nvPr/>
        </p:nvPicPr>
        <p:blipFill>
          <a:blip r:embed="rId3"/>
          <a:stretch>
            <a:fillRect/>
          </a:stretch>
        </p:blipFill>
        <p:spPr>
          <a:xfrm>
            <a:off x="415637" y="1268299"/>
            <a:ext cx="3962400" cy="2057400"/>
          </a:xfrm>
          <a:prstGeom prst="rect">
            <a:avLst/>
          </a:prstGeom>
        </p:spPr>
      </p:pic>
      <p:sp>
        <p:nvSpPr>
          <p:cNvPr id="7" name="3 Rectángulo"/>
          <p:cNvSpPr/>
          <p:nvPr/>
        </p:nvSpPr>
        <p:spPr>
          <a:xfrm>
            <a:off x="4468164" y="2050777"/>
            <a:ext cx="8694379" cy="492443"/>
          </a:xfrm>
          <a:prstGeom prst="rect">
            <a:avLst/>
          </a:prstGeom>
        </p:spPr>
        <p:txBody>
          <a:bodyPr wrap="square">
            <a:spAutoFit/>
          </a:bodyPr>
          <a:lstStyle/>
          <a:p>
            <a:pPr>
              <a:spcAft>
                <a:spcPts val="1000"/>
              </a:spcAft>
            </a:pPr>
            <a:r>
              <a:rPr lang="en-GB" sz="2600" b="1" dirty="0" smtClean="0">
                <a:latin typeface="+mj-lt"/>
              </a:rPr>
              <a:t>Listen to your partner </a:t>
            </a:r>
            <a:r>
              <a:rPr lang="en-GB" sz="2600" b="1" smtClean="0">
                <a:latin typeface="+mj-lt"/>
              </a:rPr>
              <a:t>needs!</a:t>
            </a:r>
            <a:endParaRPr lang="en-GB" sz="2600" dirty="0" smtClean="0">
              <a:latin typeface="+mj-lt"/>
            </a:endParaRPr>
          </a:p>
        </p:txBody>
      </p:sp>
    </p:spTree>
    <p:extLst>
      <p:ext uri="{BB962C8B-B14F-4D97-AF65-F5344CB8AC3E}">
        <p14:creationId xmlns:p14="http://schemas.microsoft.com/office/powerpoint/2010/main" val="1820430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SIM COLOURS">
      <a:dk1>
        <a:srgbClr val="07147A"/>
      </a:dk1>
      <a:lt1>
        <a:srgbClr val="FFFFFF"/>
      </a:lt1>
      <a:dk2>
        <a:srgbClr val="751D70"/>
      </a:dk2>
      <a:lt2>
        <a:srgbClr val="FFFFFF"/>
      </a:lt2>
      <a:accent1>
        <a:srgbClr val="5B9BD5"/>
      </a:accent1>
      <a:accent2>
        <a:srgbClr val="5A1BAD"/>
      </a:accent2>
      <a:accent3>
        <a:srgbClr val="A5A5A5"/>
      </a:accent3>
      <a:accent4>
        <a:srgbClr val="9B66E0"/>
      </a:accent4>
      <a:accent5>
        <a:srgbClr val="4472C4"/>
      </a:accent5>
      <a:accent6>
        <a:srgbClr val="07147A"/>
      </a:accent6>
      <a:hlink>
        <a:srgbClr val="4755C6"/>
      </a:hlink>
      <a:folHlink>
        <a:srgbClr val="42103F"/>
      </a:folHlink>
    </a:clrScheme>
    <a:fontScheme name="Century Gothic-Palatino Linotyp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defRPr sz="3600" dirty="0" err="1" smtClean="0">
            <a:solidFill>
              <a:srgbClr val="07147A"/>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947</TotalTime>
  <Words>2209</Words>
  <Application>Microsoft Office PowerPoint</Application>
  <PresentationFormat>Widescreen</PresentationFormat>
  <Paragraphs>233</Paragraphs>
  <Slides>28</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ＭＳ Ｐゴシック</vt:lpstr>
      <vt:lpstr>Arial</vt:lpstr>
      <vt:lpstr>Calibri</vt:lpstr>
      <vt:lpstr>Century Gothic</vt:lpstr>
      <vt:lpstr>Palatino Linotype</vt:lpstr>
      <vt:lpstr>Times New Roman</vt:lpstr>
      <vt:lpstr>Wingdings</vt:lpstr>
      <vt:lpstr>Office Theme</vt:lpstr>
      <vt:lpstr>Pre-requisites for project launching</vt:lpstr>
      <vt:lpstr>PowerPoint Presentation</vt:lpstr>
      <vt:lpstr>Why a partnership?</vt:lpstr>
      <vt:lpstr>PowerPoint Presentation</vt:lpstr>
      <vt:lpstr>PowerPoint Presentation</vt:lpstr>
      <vt:lpstr>OK, I need partners.  But where and how to find them?</vt:lpstr>
      <vt:lpstr>PowerPoint Presentation</vt:lpstr>
      <vt:lpstr>PowerPoint Presentation</vt:lpstr>
      <vt:lpstr>PowerPoint Presentation</vt:lpstr>
      <vt:lpstr>I have found partners.  But is it enough?</vt:lpstr>
      <vt:lpstr>PowerPoint Presentation</vt:lpstr>
      <vt:lpstr>Working together</vt:lpstr>
      <vt:lpstr>PowerPoint Presentation</vt:lpstr>
      <vt:lpstr>PowerPoint Presentation</vt:lpstr>
      <vt:lpstr>PowerPoint Presentation</vt:lpstr>
      <vt:lpstr>PowerPoint Presentation</vt:lpstr>
      <vt:lpstr>PowerPoint Presentation</vt:lpstr>
      <vt:lpstr>Communication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Go for a successful ENI CBC partnership!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Aisling Walsh</dc:creator>
  <cp:lastModifiedBy>Ingrid Bucsa</cp:lastModifiedBy>
  <cp:revision>98</cp:revision>
  <cp:lastPrinted>2018-01-11T18:47:51Z</cp:lastPrinted>
  <dcterms:created xsi:type="dcterms:W3CDTF">2016-05-03T14:42:57Z</dcterms:created>
  <dcterms:modified xsi:type="dcterms:W3CDTF">2018-03-07T09:50:13Z</dcterms:modified>
</cp:coreProperties>
</file>