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39"/>
  </p:notesMasterIdLst>
  <p:sldIdLst>
    <p:sldId id="256" r:id="rId2"/>
    <p:sldId id="287" r:id="rId3"/>
    <p:sldId id="289" r:id="rId4"/>
    <p:sldId id="265" r:id="rId5"/>
    <p:sldId id="258" r:id="rId6"/>
    <p:sldId id="262" r:id="rId7"/>
    <p:sldId id="311" r:id="rId8"/>
    <p:sldId id="312" r:id="rId9"/>
    <p:sldId id="317" r:id="rId10"/>
    <p:sldId id="314" r:id="rId11"/>
    <p:sldId id="315" r:id="rId12"/>
    <p:sldId id="316" r:id="rId13"/>
    <p:sldId id="318" r:id="rId14"/>
    <p:sldId id="291" r:id="rId15"/>
    <p:sldId id="325" r:id="rId16"/>
    <p:sldId id="324" r:id="rId17"/>
    <p:sldId id="294" r:id="rId18"/>
    <p:sldId id="293" r:id="rId19"/>
    <p:sldId id="286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319" r:id="rId33"/>
    <p:sldId id="320" r:id="rId34"/>
    <p:sldId id="321" r:id="rId35"/>
    <p:sldId id="322" r:id="rId36"/>
    <p:sldId id="323" r:id="rId37"/>
    <p:sldId id="285" r:id="rId3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na Dorangricchia" initials="AD" lastIdx="1" clrIdx="0"/>
  <p:cmAuthor id="1" name="Veronica Vann" initials="VV" lastIdx="5" clrIdx="1">
    <p:extLst/>
  </p:cmAuthor>
  <p:cmAuthor id="2" name="Albert Sorrosal" initials="AS" lastIdx="1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147A"/>
    <a:srgbClr val="E6854A"/>
    <a:srgbClr val="751D70"/>
    <a:srgbClr val="F7E1F6"/>
    <a:srgbClr val="D6CCCB"/>
    <a:srgbClr val="F5D7EA"/>
    <a:srgbClr val="C8CEFC"/>
    <a:srgbClr val="D6CCD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Estil mitjà 2 - èmfasi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 mitjà 2 - èmfas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71"/>
    <p:restoredTop sz="91285" autoAdjust="0"/>
  </p:normalViewPr>
  <p:slideViewPr>
    <p:cSldViewPr snapToGrid="0" snapToObjects="1">
      <p:cViewPr varScale="1">
        <p:scale>
          <a:sx n="77" d="100"/>
          <a:sy n="77" d="100"/>
        </p:scale>
        <p:origin x="62" y="72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8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bert Sorrosal" userId="d5a1e880fb1180b2" providerId="LiveId" clId="{77CC9BC7-7498-468D-AA50-CF2A53AC18DA}"/>
    <pc:docChg chg="undo custSel addSld modSld">
      <pc:chgData name="Albert Sorrosal" userId="d5a1e880fb1180b2" providerId="LiveId" clId="{77CC9BC7-7498-468D-AA50-CF2A53AC18DA}" dt="2018-03-02T16:06:17.738" v="1939"/>
      <pc:docMkLst>
        <pc:docMk/>
      </pc:docMkLst>
      <pc:sldChg chg="modSp">
        <pc:chgData name="Albert Sorrosal" userId="d5a1e880fb1180b2" providerId="LiveId" clId="{77CC9BC7-7498-468D-AA50-CF2A53AC18DA}" dt="2018-03-02T11:46:31.649" v="68" actId="20577"/>
        <pc:sldMkLst>
          <pc:docMk/>
          <pc:sldMk cId="707108393" sldId="256"/>
        </pc:sldMkLst>
        <pc:spChg chg="mod">
          <ac:chgData name="Albert Sorrosal" userId="d5a1e880fb1180b2" providerId="LiveId" clId="{77CC9BC7-7498-468D-AA50-CF2A53AC18DA}" dt="2018-03-02T11:46:31.649" v="68" actId="20577"/>
          <ac:spMkLst>
            <pc:docMk/>
            <pc:sldMk cId="707108393" sldId="256"/>
            <ac:spMk id="2" creationId="{00000000-0000-0000-0000-000000000000}"/>
          </ac:spMkLst>
        </pc:spChg>
      </pc:sldChg>
      <pc:sldChg chg="addCm modCm">
        <pc:chgData name="Albert Sorrosal" userId="d5a1e880fb1180b2" providerId="LiveId" clId="{77CC9BC7-7498-468D-AA50-CF2A53AC18DA}" dt="2018-03-02T15:56:56.520" v="1912"/>
        <pc:sldMkLst>
          <pc:docMk/>
          <pc:sldMk cId="1032974235" sldId="258"/>
        </pc:sldMkLst>
      </pc:sldChg>
      <pc:sldChg chg="addCm modCm">
        <pc:chgData name="Albert Sorrosal" userId="d5a1e880fb1180b2" providerId="LiveId" clId="{77CC9BC7-7498-468D-AA50-CF2A53AC18DA}" dt="2018-03-02T16:03:37.464" v="1932"/>
        <pc:sldMkLst>
          <pc:docMk/>
          <pc:sldMk cId="1222437175" sldId="291"/>
        </pc:sldMkLst>
      </pc:sldChg>
      <pc:sldChg chg="modSp addCm modCm">
        <pc:chgData name="Albert Sorrosal" userId="d5a1e880fb1180b2" providerId="LiveId" clId="{77CC9BC7-7498-468D-AA50-CF2A53AC18DA}" dt="2018-03-02T16:04:21.232" v="1937"/>
        <pc:sldMkLst>
          <pc:docMk/>
          <pc:sldMk cId="525549376" sldId="292"/>
        </pc:sldMkLst>
        <pc:spChg chg="mod">
          <ac:chgData name="Albert Sorrosal" userId="d5a1e880fb1180b2" providerId="LiveId" clId="{77CC9BC7-7498-468D-AA50-CF2A53AC18DA}" dt="2018-03-02T16:03:43.895" v="1933" actId="6549"/>
          <ac:spMkLst>
            <pc:docMk/>
            <pc:sldMk cId="525549376" sldId="292"/>
            <ac:spMk id="6" creationId="{00000000-0000-0000-0000-000000000000}"/>
          </ac:spMkLst>
        </pc:spChg>
        <pc:graphicFrameChg chg="mod">
          <ac:chgData name="Albert Sorrosal" userId="d5a1e880fb1180b2" providerId="LiveId" clId="{77CC9BC7-7498-468D-AA50-CF2A53AC18DA}" dt="2018-03-02T16:04:16.125" v="1936" actId="20577"/>
          <ac:graphicFrameMkLst>
            <pc:docMk/>
            <pc:sldMk cId="525549376" sldId="292"/>
            <ac:graphicFrameMk id="2" creationId="{00000000-0000-0000-0000-000000000000}"/>
          </ac:graphicFrameMkLst>
        </pc:graphicFrameChg>
      </pc:sldChg>
      <pc:sldChg chg="addCm modCm">
        <pc:chgData name="Albert Sorrosal" userId="d5a1e880fb1180b2" providerId="LiveId" clId="{77CC9BC7-7498-468D-AA50-CF2A53AC18DA}" dt="2018-03-02T16:06:17.738" v="1939"/>
        <pc:sldMkLst>
          <pc:docMk/>
          <pc:sldMk cId="1028776130" sldId="293"/>
        </pc:sldMkLst>
      </pc:sldChg>
      <pc:sldChg chg="addCm modCm">
        <pc:chgData name="Albert Sorrosal" userId="d5a1e880fb1180b2" providerId="LiveId" clId="{77CC9BC7-7498-468D-AA50-CF2A53AC18DA}" dt="2018-03-02T15:59:20.268" v="1916"/>
        <pc:sldMkLst>
          <pc:docMk/>
          <pc:sldMk cId="628043424" sldId="311"/>
        </pc:sldMkLst>
      </pc:sldChg>
      <pc:sldChg chg="addCm modCm">
        <pc:chgData name="Albert Sorrosal" userId="d5a1e880fb1180b2" providerId="LiveId" clId="{77CC9BC7-7498-468D-AA50-CF2A53AC18DA}" dt="2018-03-02T16:00:08.600" v="1920"/>
        <pc:sldMkLst>
          <pc:docMk/>
          <pc:sldMk cId="1597710361" sldId="312"/>
        </pc:sldMkLst>
      </pc:sldChg>
      <pc:sldChg chg="addCm modCm">
        <pc:chgData name="Albert Sorrosal" userId="d5a1e880fb1180b2" providerId="LiveId" clId="{77CC9BC7-7498-468D-AA50-CF2A53AC18DA}" dt="2018-03-02T16:01:39.788" v="1924"/>
        <pc:sldMkLst>
          <pc:docMk/>
          <pc:sldMk cId="1358325272" sldId="314"/>
        </pc:sldMkLst>
      </pc:sldChg>
      <pc:sldChg chg="modSp">
        <pc:chgData name="Albert Sorrosal" userId="d5a1e880fb1180b2" providerId="LiveId" clId="{77CC9BC7-7498-468D-AA50-CF2A53AC18DA}" dt="2018-03-02T16:02:03.449" v="1929" actId="20577"/>
        <pc:sldMkLst>
          <pc:docMk/>
          <pc:sldMk cId="1707713668" sldId="315"/>
        </pc:sldMkLst>
        <pc:graphicFrameChg chg="modGraphic">
          <ac:chgData name="Albert Sorrosal" userId="d5a1e880fb1180b2" providerId="LiveId" clId="{77CC9BC7-7498-468D-AA50-CF2A53AC18DA}" dt="2018-03-02T16:02:03.449" v="1929" actId="20577"/>
          <ac:graphicFrameMkLst>
            <pc:docMk/>
            <pc:sldMk cId="1707713668" sldId="315"/>
            <ac:graphicFrameMk id="2" creationId="{00000000-0000-0000-0000-000000000000}"/>
          </ac:graphicFrameMkLst>
        </pc:graphicFrameChg>
      </pc:sldChg>
      <pc:sldChg chg="addCm modCm">
        <pc:chgData name="Albert Sorrosal" userId="d5a1e880fb1180b2" providerId="LiveId" clId="{77CC9BC7-7498-468D-AA50-CF2A53AC18DA}" dt="2018-03-02T16:01:46.580" v="1926"/>
        <pc:sldMkLst>
          <pc:docMk/>
          <pc:sldMk cId="1742866813" sldId="316"/>
        </pc:sldMkLst>
      </pc:sldChg>
      <pc:sldChg chg="modSp add">
        <pc:chgData name="Albert Sorrosal" userId="d5a1e880fb1180b2" providerId="LiveId" clId="{77CC9BC7-7498-468D-AA50-CF2A53AC18DA}" dt="2018-03-02T11:46:05.869" v="59" actId="20577"/>
        <pc:sldMkLst>
          <pc:docMk/>
          <pc:sldMk cId="1985370978" sldId="319"/>
        </pc:sldMkLst>
        <pc:spChg chg="mod">
          <ac:chgData name="Albert Sorrosal" userId="d5a1e880fb1180b2" providerId="LiveId" clId="{77CC9BC7-7498-468D-AA50-CF2A53AC18DA}" dt="2018-03-02T11:46:05.869" v="59" actId="20577"/>
          <ac:spMkLst>
            <pc:docMk/>
            <pc:sldMk cId="1985370978" sldId="319"/>
            <ac:spMk id="2" creationId="{00000000-0000-0000-0000-000000000000}"/>
          </ac:spMkLst>
        </pc:spChg>
      </pc:sldChg>
      <pc:sldChg chg="addSp delSp modSp add">
        <pc:chgData name="Albert Sorrosal" userId="d5a1e880fb1180b2" providerId="LiveId" clId="{77CC9BC7-7498-468D-AA50-CF2A53AC18DA}" dt="2018-03-02T12:06:59.610" v="308" actId="1076"/>
        <pc:sldMkLst>
          <pc:docMk/>
          <pc:sldMk cId="213344533" sldId="320"/>
        </pc:sldMkLst>
        <pc:spChg chg="del">
          <ac:chgData name="Albert Sorrosal" userId="d5a1e880fb1180b2" providerId="LiveId" clId="{77CC9BC7-7498-468D-AA50-CF2A53AC18DA}" dt="2018-03-02T11:46:53.451" v="72" actId="478"/>
          <ac:spMkLst>
            <pc:docMk/>
            <pc:sldMk cId="213344533" sldId="320"/>
            <ac:spMk id="2" creationId="{CF36974F-6567-4FD1-9099-0A090E4AE76D}"/>
          </ac:spMkLst>
        </pc:spChg>
        <pc:spChg chg="mod">
          <ac:chgData name="Albert Sorrosal" userId="d5a1e880fb1180b2" providerId="LiveId" clId="{77CC9BC7-7498-468D-AA50-CF2A53AC18DA}" dt="2018-03-02T11:47:08.772" v="99" actId="20577"/>
          <ac:spMkLst>
            <pc:docMk/>
            <pc:sldMk cId="213344533" sldId="320"/>
            <ac:spMk id="3" creationId="{00000000-0000-0000-0000-000000000000}"/>
          </ac:spMkLst>
        </pc:spChg>
        <pc:spChg chg="add mod">
          <ac:chgData name="Albert Sorrosal" userId="d5a1e880fb1180b2" providerId="LiveId" clId="{77CC9BC7-7498-468D-AA50-CF2A53AC18DA}" dt="2018-03-02T12:06:59.610" v="308" actId="1076"/>
          <ac:spMkLst>
            <pc:docMk/>
            <pc:sldMk cId="213344533" sldId="320"/>
            <ac:spMk id="5" creationId="{05A99EFB-70A1-4437-BC70-2F984167A801}"/>
          </ac:spMkLst>
        </pc:spChg>
        <pc:spChg chg="del">
          <ac:chgData name="Albert Sorrosal" userId="d5a1e880fb1180b2" providerId="LiveId" clId="{77CC9BC7-7498-468D-AA50-CF2A53AC18DA}" dt="2018-03-02T11:46:49.802" v="70" actId="478"/>
          <ac:spMkLst>
            <pc:docMk/>
            <pc:sldMk cId="213344533" sldId="320"/>
            <ac:spMk id="7" creationId="{52591B42-B801-4AF8-B52B-EA7916C00E12}"/>
          </ac:spMkLst>
        </pc:spChg>
        <pc:spChg chg="del">
          <ac:chgData name="Albert Sorrosal" userId="d5a1e880fb1180b2" providerId="LiveId" clId="{77CC9BC7-7498-468D-AA50-CF2A53AC18DA}" dt="2018-03-02T11:46:49.802" v="70" actId="478"/>
          <ac:spMkLst>
            <pc:docMk/>
            <pc:sldMk cId="213344533" sldId="320"/>
            <ac:spMk id="8" creationId="{0BE5EA15-E12D-4CE4-8DB5-ECAD152E1E08}"/>
          </ac:spMkLst>
        </pc:spChg>
        <pc:spChg chg="del">
          <ac:chgData name="Albert Sorrosal" userId="d5a1e880fb1180b2" providerId="LiveId" clId="{77CC9BC7-7498-468D-AA50-CF2A53AC18DA}" dt="2018-03-02T11:46:49.802" v="70" actId="478"/>
          <ac:spMkLst>
            <pc:docMk/>
            <pc:sldMk cId="213344533" sldId="320"/>
            <ac:spMk id="9" creationId="{025044E1-CDF4-459E-81E8-C81A7DD3D52F}"/>
          </ac:spMkLst>
        </pc:spChg>
        <pc:spChg chg="del">
          <ac:chgData name="Albert Sorrosal" userId="d5a1e880fb1180b2" providerId="LiveId" clId="{77CC9BC7-7498-468D-AA50-CF2A53AC18DA}" dt="2018-03-02T11:46:49.802" v="70" actId="478"/>
          <ac:spMkLst>
            <pc:docMk/>
            <pc:sldMk cId="213344533" sldId="320"/>
            <ac:spMk id="10" creationId="{EB838777-403B-4031-93C7-EE09AD4DD520}"/>
          </ac:spMkLst>
        </pc:spChg>
        <pc:spChg chg="del">
          <ac:chgData name="Albert Sorrosal" userId="d5a1e880fb1180b2" providerId="LiveId" clId="{77CC9BC7-7498-468D-AA50-CF2A53AC18DA}" dt="2018-03-02T11:46:49.802" v="70" actId="478"/>
          <ac:spMkLst>
            <pc:docMk/>
            <pc:sldMk cId="213344533" sldId="320"/>
            <ac:spMk id="11" creationId="{AD8AABBC-6E84-45A1-8D6A-177D3E062FCA}"/>
          </ac:spMkLst>
        </pc:spChg>
        <pc:spChg chg="del">
          <ac:chgData name="Albert Sorrosal" userId="d5a1e880fb1180b2" providerId="LiveId" clId="{77CC9BC7-7498-468D-AA50-CF2A53AC18DA}" dt="2018-03-02T11:46:49.802" v="70" actId="478"/>
          <ac:spMkLst>
            <pc:docMk/>
            <pc:sldMk cId="213344533" sldId="320"/>
            <ac:spMk id="12" creationId="{83F63AA5-63DB-48DA-9616-390E9186A2C4}"/>
          </ac:spMkLst>
        </pc:spChg>
        <pc:spChg chg="del">
          <ac:chgData name="Albert Sorrosal" userId="d5a1e880fb1180b2" providerId="LiveId" clId="{77CC9BC7-7498-468D-AA50-CF2A53AC18DA}" dt="2018-03-02T11:46:49.802" v="70" actId="478"/>
          <ac:spMkLst>
            <pc:docMk/>
            <pc:sldMk cId="213344533" sldId="320"/>
            <ac:spMk id="13" creationId="{5251B854-40A5-4697-A29D-53B283B03A8F}"/>
          </ac:spMkLst>
        </pc:spChg>
        <pc:spChg chg="del">
          <ac:chgData name="Albert Sorrosal" userId="d5a1e880fb1180b2" providerId="LiveId" clId="{77CC9BC7-7498-468D-AA50-CF2A53AC18DA}" dt="2018-03-02T11:46:49.802" v="70" actId="478"/>
          <ac:spMkLst>
            <pc:docMk/>
            <pc:sldMk cId="213344533" sldId="320"/>
            <ac:spMk id="14" creationId="{29FAFA7C-1A39-42CC-A3FC-BE224056D3AC}"/>
          </ac:spMkLst>
        </pc:spChg>
        <pc:spChg chg="del">
          <ac:chgData name="Albert Sorrosal" userId="d5a1e880fb1180b2" providerId="LiveId" clId="{77CC9BC7-7498-468D-AA50-CF2A53AC18DA}" dt="2018-03-02T11:46:55.391" v="73" actId="478"/>
          <ac:spMkLst>
            <pc:docMk/>
            <pc:sldMk cId="213344533" sldId="320"/>
            <ac:spMk id="15" creationId="{25C67918-2E15-4FF4-A45D-E739B127FCB9}"/>
          </ac:spMkLst>
        </pc:spChg>
        <pc:spChg chg="add mod">
          <ac:chgData name="Albert Sorrosal" userId="d5a1e880fb1180b2" providerId="LiveId" clId="{77CC9BC7-7498-468D-AA50-CF2A53AC18DA}" dt="2018-03-02T12:05:44.243" v="296" actId="208"/>
          <ac:spMkLst>
            <pc:docMk/>
            <pc:sldMk cId="213344533" sldId="320"/>
            <ac:spMk id="18" creationId="{B48380DD-9BE0-432F-80B6-B7C2523F8B2B}"/>
          </ac:spMkLst>
        </pc:spChg>
        <pc:spChg chg="add mod">
          <ac:chgData name="Albert Sorrosal" userId="d5a1e880fb1180b2" providerId="LiveId" clId="{77CC9BC7-7498-468D-AA50-CF2A53AC18DA}" dt="2018-03-02T12:05:44.243" v="296" actId="208"/>
          <ac:spMkLst>
            <pc:docMk/>
            <pc:sldMk cId="213344533" sldId="320"/>
            <ac:spMk id="19" creationId="{FAD8640D-233A-4164-A946-3D15777E1D80}"/>
          </ac:spMkLst>
        </pc:spChg>
        <pc:grpChg chg="add mod">
          <ac:chgData name="Albert Sorrosal" userId="d5a1e880fb1180b2" providerId="LiveId" clId="{77CC9BC7-7498-468D-AA50-CF2A53AC18DA}" dt="2018-03-02T12:06:56.426" v="307" actId="1076"/>
          <ac:grpSpMkLst>
            <pc:docMk/>
            <pc:sldMk cId="213344533" sldId="320"/>
            <ac:grpSpMk id="17" creationId="{1E1872F6-BA52-4F3D-B5A4-58E740F49256}"/>
          </ac:grpSpMkLst>
        </pc:grpChg>
        <pc:graphicFrameChg chg="add mod">
          <ac:chgData name="Albert Sorrosal" userId="d5a1e880fb1180b2" providerId="LiveId" clId="{77CC9BC7-7498-468D-AA50-CF2A53AC18DA}" dt="2018-03-02T12:06:51.056" v="304"/>
          <ac:graphicFrameMkLst>
            <pc:docMk/>
            <pc:sldMk cId="213344533" sldId="320"/>
            <ac:graphicFrameMk id="4" creationId="{B1A462BC-9DBF-4691-9269-DFE85FBBE848}"/>
          </ac:graphicFrameMkLst>
        </pc:graphicFrameChg>
        <pc:picChg chg="del">
          <ac:chgData name="Albert Sorrosal" userId="d5a1e880fb1180b2" providerId="LiveId" clId="{77CC9BC7-7498-468D-AA50-CF2A53AC18DA}" dt="2018-03-02T11:46:51.611" v="71" actId="478"/>
          <ac:picMkLst>
            <pc:docMk/>
            <pc:sldMk cId="213344533" sldId="320"/>
            <ac:picMk id="16" creationId="{2B795CF2-D67E-4C87-AE51-05F3D444AFF3}"/>
          </ac:picMkLst>
        </pc:picChg>
      </pc:sldChg>
      <pc:sldChg chg="addSp delSp modSp add">
        <pc:chgData name="Albert Sorrosal" userId="d5a1e880fb1180b2" providerId="LiveId" clId="{77CC9BC7-7498-468D-AA50-CF2A53AC18DA}" dt="2018-03-02T15:35:26.107" v="880" actId="6549"/>
        <pc:sldMkLst>
          <pc:docMk/>
          <pc:sldMk cId="865759188" sldId="321"/>
        </pc:sldMkLst>
        <pc:spChg chg="mod">
          <ac:chgData name="Albert Sorrosal" userId="d5a1e880fb1180b2" providerId="LiveId" clId="{77CC9BC7-7498-468D-AA50-CF2A53AC18DA}" dt="2018-03-02T15:27:41.242" v="347" actId="20577"/>
          <ac:spMkLst>
            <pc:docMk/>
            <pc:sldMk cId="865759188" sldId="321"/>
            <ac:spMk id="3" creationId="{00000000-0000-0000-0000-000000000000}"/>
          </ac:spMkLst>
        </pc:spChg>
        <pc:spChg chg="del">
          <ac:chgData name="Albert Sorrosal" userId="d5a1e880fb1180b2" providerId="LiveId" clId="{77CC9BC7-7498-468D-AA50-CF2A53AC18DA}" dt="2018-03-02T15:27:28.343" v="330" actId="478"/>
          <ac:spMkLst>
            <pc:docMk/>
            <pc:sldMk cId="865759188" sldId="321"/>
            <ac:spMk id="5" creationId="{05A99EFB-70A1-4437-BC70-2F984167A801}"/>
          </ac:spMkLst>
        </pc:spChg>
        <pc:spChg chg="add mod">
          <ac:chgData name="Albert Sorrosal" userId="d5a1e880fb1180b2" providerId="LiveId" clId="{77CC9BC7-7498-468D-AA50-CF2A53AC18DA}" dt="2018-03-02T15:34:53.404" v="863" actId="113"/>
          <ac:spMkLst>
            <pc:docMk/>
            <pc:sldMk cId="865759188" sldId="321"/>
            <ac:spMk id="6" creationId="{EBA6C2B7-FDA9-419A-9A44-72903599D0B1}"/>
          </ac:spMkLst>
        </pc:spChg>
        <pc:grpChg chg="del">
          <ac:chgData name="Albert Sorrosal" userId="d5a1e880fb1180b2" providerId="LiveId" clId="{77CC9BC7-7498-468D-AA50-CF2A53AC18DA}" dt="2018-03-02T15:27:29.242" v="331" actId="478"/>
          <ac:grpSpMkLst>
            <pc:docMk/>
            <pc:sldMk cId="865759188" sldId="321"/>
            <ac:grpSpMk id="17" creationId="{1E1872F6-BA52-4F3D-B5A4-58E740F49256}"/>
          </ac:grpSpMkLst>
        </pc:grpChg>
        <pc:graphicFrameChg chg="add mod modGraphic">
          <ac:chgData name="Albert Sorrosal" userId="d5a1e880fb1180b2" providerId="LiveId" clId="{77CC9BC7-7498-468D-AA50-CF2A53AC18DA}" dt="2018-03-02T15:35:26.107" v="880" actId="6549"/>
          <ac:graphicFrameMkLst>
            <pc:docMk/>
            <pc:sldMk cId="865759188" sldId="321"/>
            <ac:graphicFrameMk id="2" creationId="{484924F6-AB09-441F-A2DD-4BF6AF38109C}"/>
          </ac:graphicFrameMkLst>
        </pc:graphicFrameChg>
        <pc:graphicFrameChg chg="del">
          <ac:chgData name="Albert Sorrosal" userId="d5a1e880fb1180b2" providerId="LiveId" clId="{77CC9BC7-7498-468D-AA50-CF2A53AC18DA}" dt="2018-03-02T15:27:31.968" v="332" actId="478"/>
          <ac:graphicFrameMkLst>
            <pc:docMk/>
            <pc:sldMk cId="865759188" sldId="321"/>
            <ac:graphicFrameMk id="4" creationId="{B1A462BC-9DBF-4691-9269-DFE85FBBE848}"/>
          </ac:graphicFrameMkLst>
        </pc:graphicFrameChg>
      </pc:sldChg>
      <pc:sldChg chg="addSp delSp modSp add">
        <pc:chgData name="Albert Sorrosal" userId="d5a1e880fb1180b2" providerId="LiveId" clId="{77CC9BC7-7498-468D-AA50-CF2A53AC18DA}" dt="2018-03-02T15:54:19.686" v="1909" actId="1076"/>
        <pc:sldMkLst>
          <pc:docMk/>
          <pc:sldMk cId="3525345670" sldId="322"/>
        </pc:sldMkLst>
        <pc:spChg chg="mod">
          <ac:chgData name="Albert Sorrosal" userId="d5a1e880fb1180b2" providerId="LiveId" clId="{77CC9BC7-7498-468D-AA50-CF2A53AC18DA}" dt="2018-03-02T15:36:23.297" v="914" actId="20577"/>
          <ac:spMkLst>
            <pc:docMk/>
            <pc:sldMk cId="3525345670" sldId="322"/>
            <ac:spMk id="3" creationId="{00000000-0000-0000-0000-000000000000}"/>
          </ac:spMkLst>
        </pc:spChg>
        <pc:spChg chg="add del mod">
          <ac:chgData name="Albert Sorrosal" userId="d5a1e880fb1180b2" providerId="LiveId" clId="{77CC9BC7-7498-468D-AA50-CF2A53AC18DA}" dt="2018-03-02T15:54:05.160" v="1908" actId="478"/>
          <ac:spMkLst>
            <pc:docMk/>
            <pc:sldMk cId="3525345670" sldId="322"/>
            <ac:spMk id="5" creationId="{11BACAA7-D6E8-4345-86A2-082CE23A2171}"/>
          </ac:spMkLst>
        </pc:spChg>
        <pc:spChg chg="del">
          <ac:chgData name="Albert Sorrosal" userId="d5a1e880fb1180b2" providerId="LiveId" clId="{77CC9BC7-7498-468D-AA50-CF2A53AC18DA}" dt="2018-03-02T15:35:59.699" v="882" actId="478"/>
          <ac:spMkLst>
            <pc:docMk/>
            <pc:sldMk cId="3525345670" sldId="322"/>
            <ac:spMk id="6" creationId="{EBA6C2B7-FDA9-419A-9A44-72903599D0B1}"/>
          </ac:spMkLst>
        </pc:spChg>
        <pc:graphicFrameChg chg="del">
          <ac:chgData name="Albert Sorrosal" userId="d5a1e880fb1180b2" providerId="LiveId" clId="{77CC9BC7-7498-468D-AA50-CF2A53AC18DA}" dt="2018-03-02T15:36:05.422" v="883" actId="478"/>
          <ac:graphicFrameMkLst>
            <pc:docMk/>
            <pc:sldMk cId="3525345670" sldId="322"/>
            <ac:graphicFrameMk id="2" creationId="{484924F6-AB09-441F-A2DD-4BF6AF38109C}"/>
          </ac:graphicFrameMkLst>
        </pc:graphicFrameChg>
        <pc:graphicFrameChg chg="add mod">
          <ac:chgData name="Albert Sorrosal" userId="d5a1e880fb1180b2" providerId="LiveId" clId="{77CC9BC7-7498-468D-AA50-CF2A53AC18DA}" dt="2018-03-02T15:54:19.686" v="1909" actId="1076"/>
          <ac:graphicFrameMkLst>
            <pc:docMk/>
            <pc:sldMk cId="3525345670" sldId="322"/>
            <ac:graphicFrameMk id="4" creationId="{AD6E6FCB-E5EE-4EE4-A10D-E071D2219F5E}"/>
          </ac:graphicFrameMkLst>
        </pc:graphicFrameChg>
      </pc:sldChg>
      <pc:sldChg chg="addSp delSp modSp add">
        <pc:chgData name="Albert Sorrosal" userId="d5a1e880fb1180b2" providerId="LiveId" clId="{77CC9BC7-7498-468D-AA50-CF2A53AC18DA}" dt="2018-03-02T15:54:30.807" v="1910" actId="403"/>
        <pc:sldMkLst>
          <pc:docMk/>
          <pc:sldMk cId="1509321360" sldId="323"/>
        </pc:sldMkLst>
        <pc:spChg chg="mod">
          <ac:chgData name="Albert Sorrosal" userId="d5a1e880fb1180b2" providerId="LiveId" clId="{77CC9BC7-7498-468D-AA50-CF2A53AC18DA}" dt="2018-03-02T15:41:37.849" v="1140" actId="20577"/>
          <ac:spMkLst>
            <pc:docMk/>
            <pc:sldMk cId="1509321360" sldId="323"/>
            <ac:spMk id="3" creationId="{00000000-0000-0000-0000-000000000000}"/>
          </ac:spMkLst>
        </pc:spChg>
        <pc:spChg chg="del">
          <ac:chgData name="Albert Sorrosal" userId="d5a1e880fb1180b2" providerId="LiveId" clId="{77CC9BC7-7498-468D-AA50-CF2A53AC18DA}" dt="2018-03-02T15:41:39.510" v="1141" actId="478"/>
          <ac:spMkLst>
            <pc:docMk/>
            <pc:sldMk cId="1509321360" sldId="323"/>
            <ac:spMk id="5" creationId="{11BACAA7-D6E8-4345-86A2-082CE23A2171}"/>
          </ac:spMkLst>
        </pc:spChg>
        <pc:spChg chg="add mod">
          <ac:chgData name="Albert Sorrosal" userId="d5a1e880fb1180b2" providerId="LiveId" clId="{77CC9BC7-7498-468D-AA50-CF2A53AC18DA}" dt="2018-03-02T15:54:30.807" v="1910" actId="403"/>
          <ac:spMkLst>
            <pc:docMk/>
            <pc:sldMk cId="1509321360" sldId="323"/>
            <ac:spMk id="6" creationId="{458CB8A6-E120-4791-84F5-DF3E40EF9F09}"/>
          </ac:spMkLst>
        </pc:spChg>
        <pc:graphicFrameChg chg="add mod modGraphic">
          <ac:chgData name="Albert Sorrosal" userId="d5a1e880fb1180b2" providerId="LiveId" clId="{77CC9BC7-7498-468D-AA50-CF2A53AC18DA}" dt="2018-03-02T15:53:14.870" v="1829" actId="20577"/>
          <ac:graphicFrameMkLst>
            <pc:docMk/>
            <pc:sldMk cId="1509321360" sldId="323"/>
            <ac:graphicFrameMk id="2" creationId="{18E3C174-2CAE-4219-A7CD-B6C01B771B52}"/>
          </ac:graphicFrameMkLst>
        </pc:graphicFrameChg>
        <pc:graphicFrameChg chg="del">
          <ac:chgData name="Albert Sorrosal" userId="d5a1e880fb1180b2" providerId="LiveId" clId="{77CC9BC7-7498-468D-AA50-CF2A53AC18DA}" dt="2018-03-02T15:41:42.311" v="1142" actId="478"/>
          <ac:graphicFrameMkLst>
            <pc:docMk/>
            <pc:sldMk cId="1509321360" sldId="323"/>
            <ac:graphicFrameMk id="4" creationId="{AD6E6FCB-E5EE-4EE4-A10D-E071D2219F5E}"/>
          </ac:graphicFrameMkLst>
        </pc:graphicFrame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8-03-02T17:02:34.401" idx="8">
    <p:pos x="6569" y="2414"/>
    <p:text>may we introduce the idea of management objectives, with its related performance indicators, which may not be in the application form? in fact, they are mentioned in the following slide</p:text>
    <p:extLst>
      <p:ext uri="{C676402C-5697-4E1C-873F-D02D1690AC5C}">
        <p15:threadingInfo xmlns:p15="http://schemas.microsoft.com/office/powerpoint/2012/main" timeZoneBias="-6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D421CC-8546-1A41-A032-93238DCCD3C0}" type="doc">
      <dgm:prSet loTypeId="urn:microsoft.com/office/officeart/2005/8/layout/default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0F28A49-45AA-2245-95E1-96266CE99671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Good internal monitoring</a:t>
          </a:r>
        </a:p>
      </dgm:t>
    </dgm:pt>
    <dgm:pt modelId="{5FC13BFE-6249-0746-8BAD-DA6F89A3B9F3}" type="parTrans" cxnId="{91A3A98D-7007-0843-AB91-91315D986FB5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6A6BF22A-42CF-4643-A30D-DF65782FF76A}" type="sibTrans" cxnId="{91A3A98D-7007-0843-AB91-91315D986FB5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BA3A8F8F-A510-284F-AB53-369C5317DDF0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Project risk management</a:t>
          </a:r>
        </a:p>
      </dgm:t>
    </dgm:pt>
    <dgm:pt modelId="{E1792282-7248-5B4C-84A4-63FB414F6CF9}" type="parTrans" cxnId="{19C82F44-ACF2-654F-A1FF-2DF183765CEA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402839D1-C09F-B34D-BDC4-E582F751040A}" type="sibTrans" cxnId="{19C82F44-ACF2-654F-A1FF-2DF183765CEA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EF968163-F282-3142-87F7-B68B5455C95C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Settin</a:t>
          </a:r>
          <a:r>
            <a:rPr lang="en-US" baseline="0" dirty="0">
              <a:latin typeface="Century Gothic" charset="0"/>
              <a:ea typeface="Century Gothic" charset="0"/>
              <a:cs typeface="Century Gothic" charset="0"/>
            </a:rPr>
            <a:t>g up the internal control system</a:t>
          </a:r>
          <a:endParaRPr lang="en-US" dirty="0">
            <a:latin typeface="Century Gothic" charset="0"/>
            <a:ea typeface="Century Gothic" charset="0"/>
            <a:cs typeface="Century Gothic" charset="0"/>
          </a:endParaRPr>
        </a:p>
      </dgm:t>
    </dgm:pt>
    <dgm:pt modelId="{F4D6DEDD-A4EF-BF48-A992-FB31C494FA9C}" type="parTrans" cxnId="{71AFE756-CD08-D44A-B4A3-188CED0C4919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702A508E-C2B3-3346-ABD2-FA716F818087}" type="sibTrans" cxnId="{71AFE756-CD08-D44A-B4A3-188CED0C4919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B9628E5D-8301-DF41-9F01-309E7323CD1F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Legal requirements</a:t>
          </a:r>
          <a:r>
            <a:rPr lang="en-US" baseline="0" dirty="0">
              <a:latin typeface="Century Gothic" charset="0"/>
              <a:ea typeface="Century Gothic" charset="0"/>
              <a:cs typeface="Century Gothic" charset="0"/>
            </a:rPr>
            <a:t> affecting project delivery</a:t>
          </a:r>
          <a:endParaRPr lang="en-US" dirty="0">
            <a:latin typeface="Century Gothic" charset="0"/>
            <a:ea typeface="Century Gothic" charset="0"/>
            <a:cs typeface="Century Gothic" charset="0"/>
          </a:endParaRPr>
        </a:p>
      </dgm:t>
    </dgm:pt>
    <dgm:pt modelId="{BD0B1CFA-BBA5-734E-818A-58A2CED25A84}" type="parTrans" cxnId="{E1C3FC11-F0B0-984B-9527-7797130DB8ED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3624188C-4201-534D-B198-8BB97937E139}" type="sibTrans" cxnId="{E1C3FC11-F0B0-984B-9527-7797130DB8ED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16EE32D9-73B5-0C4C-9E5C-EF8A215CE9F8}" type="pres">
      <dgm:prSet presAssocID="{E3D421CC-8546-1A41-A032-93238DCCD3C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208051-B2FB-0242-A665-DB298ABB9402}" type="pres">
      <dgm:prSet presAssocID="{F0F28A49-45AA-2245-95E1-96266CE9967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9C858E-EB2B-F743-8CDA-06D9C6799F06}" type="pres">
      <dgm:prSet presAssocID="{6A6BF22A-42CF-4643-A30D-DF65782FF76A}" presName="sibTrans" presStyleCnt="0"/>
      <dgm:spPr/>
    </dgm:pt>
    <dgm:pt modelId="{DACF834F-448F-7B4C-A7B3-9AA07BAE4D53}" type="pres">
      <dgm:prSet presAssocID="{BA3A8F8F-A510-284F-AB53-369C5317DDF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16C93E-95EE-A44A-AE04-E417B5E90363}" type="pres">
      <dgm:prSet presAssocID="{402839D1-C09F-B34D-BDC4-E582F751040A}" presName="sibTrans" presStyleCnt="0"/>
      <dgm:spPr/>
    </dgm:pt>
    <dgm:pt modelId="{FB214DD7-D6A6-114F-AA94-CDE89A33DF1C}" type="pres">
      <dgm:prSet presAssocID="{EF968163-F282-3142-87F7-B68B5455C95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475E49-D969-5A4C-AF55-1FE3DA214785}" type="pres">
      <dgm:prSet presAssocID="{702A508E-C2B3-3346-ABD2-FA716F818087}" presName="sibTrans" presStyleCnt="0"/>
      <dgm:spPr/>
    </dgm:pt>
    <dgm:pt modelId="{F7856025-EA8C-5042-8D92-C24C12B4D1B3}" type="pres">
      <dgm:prSet presAssocID="{B9628E5D-8301-DF41-9F01-309E7323CD1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1F7A6C-1C82-8943-A90A-07608BDDA56E}" type="presOf" srcId="{B9628E5D-8301-DF41-9F01-309E7323CD1F}" destId="{F7856025-EA8C-5042-8D92-C24C12B4D1B3}" srcOrd="0" destOrd="0" presId="urn:microsoft.com/office/officeart/2005/8/layout/default"/>
    <dgm:cxn modelId="{90063411-9AB9-E743-A12E-8CEB49A8C4C3}" type="presOf" srcId="{E3D421CC-8546-1A41-A032-93238DCCD3C0}" destId="{16EE32D9-73B5-0C4C-9E5C-EF8A215CE9F8}" srcOrd="0" destOrd="0" presId="urn:microsoft.com/office/officeart/2005/8/layout/default"/>
    <dgm:cxn modelId="{91A3A98D-7007-0843-AB91-91315D986FB5}" srcId="{E3D421CC-8546-1A41-A032-93238DCCD3C0}" destId="{F0F28A49-45AA-2245-95E1-96266CE99671}" srcOrd="0" destOrd="0" parTransId="{5FC13BFE-6249-0746-8BAD-DA6F89A3B9F3}" sibTransId="{6A6BF22A-42CF-4643-A30D-DF65782FF76A}"/>
    <dgm:cxn modelId="{E1C3FC11-F0B0-984B-9527-7797130DB8ED}" srcId="{E3D421CC-8546-1A41-A032-93238DCCD3C0}" destId="{B9628E5D-8301-DF41-9F01-309E7323CD1F}" srcOrd="3" destOrd="0" parTransId="{BD0B1CFA-BBA5-734E-818A-58A2CED25A84}" sibTransId="{3624188C-4201-534D-B198-8BB97937E139}"/>
    <dgm:cxn modelId="{45C50F52-103B-974B-92A5-DD0F9E71972E}" type="presOf" srcId="{BA3A8F8F-A510-284F-AB53-369C5317DDF0}" destId="{DACF834F-448F-7B4C-A7B3-9AA07BAE4D53}" srcOrd="0" destOrd="0" presId="urn:microsoft.com/office/officeart/2005/8/layout/default"/>
    <dgm:cxn modelId="{02AEF924-CE79-894D-93FC-8D19CFF5B71E}" type="presOf" srcId="{F0F28A49-45AA-2245-95E1-96266CE99671}" destId="{0B208051-B2FB-0242-A665-DB298ABB9402}" srcOrd="0" destOrd="0" presId="urn:microsoft.com/office/officeart/2005/8/layout/default"/>
    <dgm:cxn modelId="{D798DEC3-9AA0-9841-A5EE-BB51BF7E9C42}" type="presOf" srcId="{EF968163-F282-3142-87F7-B68B5455C95C}" destId="{FB214DD7-D6A6-114F-AA94-CDE89A33DF1C}" srcOrd="0" destOrd="0" presId="urn:microsoft.com/office/officeart/2005/8/layout/default"/>
    <dgm:cxn modelId="{19C82F44-ACF2-654F-A1FF-2DF183765CEA}" srcId="{E3D421CC-8546-1A41-A032-93238DCCD3C0}" destId="{BA3A8F8F-A510-284F-AB53-369C5317DDF0}" srcOrd="1" destOrd="0" parTransId="{E1792282-7248-5B4C-84A4-63FB414F6CF9}" sibTransId="{402839D1-C09F-B34D-BDC4-E582F751040A}"/>
    <dgm:cxn modelId="{71AFE756-CD08-D44A-B4A3-188CED0C4919}" srcId="{E3D421CC-8546-1A41-A032-93238DCCD3C0}" destId="{EF968163-F282-3142-87F7-B68B5455C95C}" srcOrd="2" destOrd="0" parTransId="{F4D6DEDD-A4EF-BF48-A992-FB31C494FA9C}" sibTransId="{702A508E-C2B3-3346-ABD2-FA716F818087}"/>
    <dgm:cxn modelId="{E4E35EA4-EEDE-184B-9EA3-736C3AC9F48F}" type="presParOf" srcId="{16EE32D9-73B5-0C4C-9E5C-EF8A215CE9F8}" destId="{0B208051-B2FB-0242-A665-DB298ABB9402}" srcOrd="0" destOrd="0" presId="urn:microsoft.com/office/officeart/2005/8/layout/default"/>
    <dgm:cxn modelId="{D47C2E0C-D5FB-0346-B953-98E0FEA51890}" type="presParOf" srcId="{16EE32D9-73B5-0C4C-9E5C-EF8A215CE9F8}" destId="{DE9C858E-EB2B-F743-8CDA-06D9C6799F06}" srcOrd="1" destOrd="0" presId="urn:microsoft.com/office/officeart/2005/8/layout/default"/>
    <dgm:cxn modelId="{6DB976AD-50A3-EA40-9592-731D6A56C453}" type="presParOf" srcId="{16EE32D9-73B5-0C4C-9E5C-EF8A215CE9F8}" destId="{DACF834F-448F-7B4C-A7B3-9AA07BAE4D53}" srcOrd="2" destOrd="0" presId="urn:microsoft.com/office/officeart/2005/8/layout/default"/>
    <dgm:cxn modelId="{2EB7D9BE-BD14-9446-B46E-2BC44B47BF32}" type="presParOf" srcId="{16EE32D9-73B5-0C4C-9E5C-EF8A215CE9F8}" destId="{B216C93E-95EE-A44A-AE04-E417B5E90363}" srcOrd="3" destOrd="0" presId="urn:microsoft.com/office/officeart/2005/8/layout/default"/>
    <dgm:cxn modelId="{2202E02E-2003-C643-B79A-E53EE13499B9}" type="presParOf" srcId="{16EE32D9-73B5-0C4C-9E5C-EF8A215CE9F8}" destId="{FB214DD7-D6A6-114F-AA94-CDE89A33DF1C}" srcOrd="4" destOrd="0" presId="urn:microsoft.com/office/officeart/2005/8/layout/default"/>
    <dgm:cxn modelId="{E914465B-62DF-7541-AABA-23E371E65FB3}" type="presParOf" srcId="{16EE32D9-73B5-0C4C-9E5C-EF8A215CE9F8}" destId="{B0475E49-D969-5A4C-AF55-1FE3DA214785}" srcOrd="5" destOrd="0" presId="urn:microsoft.com/office/officeart/2005/8/layout/default"/>
    <dgm:cxn modelId="{BACBAC7D-5C8A-3643-B237-6072BD3A0E2E}" type="presParOf" srcId="{16EE32D9-73B5-0C4C-9E5C-EF8A215CE9F8}" destId="{F7856025-EA8C-5042-8D92-C24C12B4D1B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E7308A-8294-0D48-A19E-0100D20D4987}" type="doc">
      <dgm:prSet loTypeId="urn:microsoft.com/office/officeart/2005/8/layout/vList5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3703F18-08AF-7346-B414-656D81A0F52E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Internal project monitoring</a:t>
          </a:r>
        </a:p>
      </dgm:t>
    </dgm:pt>
    <dgm:pt modelId="{819E4838-3E7D-4147-95E4-3B6C5BCF60AB}" type="parTrans" cxnId="{4CEADD27-5A0C-2947-8524-C92A73845037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55E31ACF-DE71-F145-BA13-5EF6B7FB1497}" type="sibTrans" cxnId="{4CEADD27-5A0C-2947-8524-C92A73845037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9D1154C0-A6CC-3A48-B67F-95FF6A8993E8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Effective</a:t>
          </a:r>
          <a:r>
            <a:rPr lang="en-US" baseline="0" dirty="0">
              <a:latin typeface="Century Gothic" charset="0"/>
              <a:ea typeface="Century Gothic" charset="0"/>
              <a:cs typeface="Century Gothic" charset="0"/>
            </a:rPr>
            <a:t> decision making by the project managers</a:t>
          </a:r>
          <a:endParaRPr lang="en-US" dirty="0">
            <a:latin typeface="Century Gothic" charset="0"/>
            <a:ea typeface="Century Gothic" charset="0"/>
            <a:cs typeface="Century Gothic" charset="0"/>
          </a:endParaRPr>
        </a:p>
      </dgm:t>
    </dgm:pt>
    <dgm:pt modelId="{03A2501E-F16A-FC49-8D6C-D76C86985E26}" type="parTrans" cxnId="{93F41F15-EA99-5A4F-8F4F-2493FF123274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FB27C45F-E80E-FB47-BA36-7835970EF28A}" type="sibTrans" cxnId="{93F41F15-EA99-5A4F-8F4F-2493FF123274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8D66569D-5A38-A44D-8AFC-04EEA215EBA8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Accountability</a:t>
          </a:r>
          <a:r>
            <a:rPr lang="en-US" baseline="0" dirty="0">
              <a:latin typeface="Century Gothic" charset="0"/>
              <a:ea typeface="Century Gothic" charset="0"/>
              <a:cs typeface="Century Gothic" charset="0"/>
            </a:rPr>
            <a:t> for the use of resources and achievement of results</a:t>
          </a:r>
          <a:endParaRPr lang="en-US" dirty="0">
            <a:latin typeface="Century Gothic" charset="0"/>
            <a:ea typeface="Century Gothic" charset="0"/>
            <a:cs typeface="Century Gothic" charset="0"/>
          </a:endParaRPr>
        </a:p>
      </dgm:t>
    </dgm:pt>
    <dgm:pt modelId="{0CAD3760-EE21-4E4C-A607-9869DE21904C}" type="parTrans" cxnId="{646C7B74-E3FF-FA44-9BAE-42E327236FF8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8F2DB30B-530C-364F-96BB-0B06899B3150}" type="sibTrans" cxnId="{646C7B74-E3FF-FA44-9BAE-42E327236FF8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AE2B55ED-BCF3-704A-A0DB-691AF7F8F915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Monitoring by the MA/JTS</a:t>
          </a:r>
        </a:p>
      </dgm:t>
    </dgm:pt>
    <dgm:pt modelId="{BC2DAD96-C705-6A4B-8872-24BB6A8BEAEE}" type="parTrans" cxnId="{83084EF1-65E8-5946-BA6B-D70F8B85B3FF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85F535E8-DCC5-9649-9838-1E996DF58C56}" type="sibTrans" cxnId="{83084EF1-65E8-5946-BA6B-D70F8B85B3FF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C1C5CF4D-B04E-8A4A-B8FD-076CDDADD82F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Ensures appropriate grant contract management</a:t>
          </a:r>
        </a:p>
      </dgm:t>
    </dgm:pt>
    <dgm:pt modelId="{6F624A23-FE40-2D4B-965C-E8595F0B792F}" type="parTrans" cxnId="{772C3766-0A76-3441-8182-B901CB7628ED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EA11D424-C967-1948-8C4D-40E16491BF1A}" type="sibTrans" cxnId="{772C3766-0A76-3441-8182-B901CB7628ED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90A7315D-8DC9-9D47-A7F8-33A36BC5A7DF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Allows the</a:t>
          </a:r>
          <a:r>
            <a:rPr lang="en-US" baseline="0" dirty="0">
              <a:latin typeface="Century Gothic" charset="0"/>
              <a:ea typeface="Century Gothic" charset="0"/>
              <a:cs typeface="Century Gothic" charset="0"/>
            </a:rPr>
            <a:t> programme bodies to follow the implementation of the project</a:t>
          </a:r>
          <a:endParaRPr lang="en-US" dirty="0">
            <a:latin typeface="Century Gothic" charset="0"/>
            <a:ea typeface="Century Gothic" charset="0"/>
            <a:cs typeface="Century Gothic" charset="0"/>
          </a:endParaRPr>
        </a:p>
      </dgm:t>
    </dgm:pt>
    <dgm:pt modelId="{67BDA976-273B-FF4F-973B-5484FFB78383}" type="parTrans" cxnId="{67ABE91F-F7D5-5745-AB34-4E5F2DF1A520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BCD749E5-37F8-2B49-9B5F-295C89EBE138}" type="sibTrans" cxnId="{67ABE91F-F7D5-5745-AB34-4E5F2DF1A520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C2FD88D2-61A8-B64A-A149-4E2D74463101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ROM under responsibility</a:t>
          </a:r>
          <a:r>
            <a:rPr lang="en-US" baseline="0" dirty="0">
              <a:latin typeface="Century Gothic" charset="0"/>
              <a:ea typeface="Century Gothic" charset="0"/>
              <a:cs typeface="Century Gothic" charset="0"/>
            </a:rPr>
            <a:t> of the MA</a:t>
          </a:r>
          <a:endParaRPr lang="en-US" dirty="0">
            <a:latin typeface="Century Gothic" charset="0"/>
            <a:ea typeface="Century Gothic" charset="0"/>
            <a:cs typeface="Century Gothic" charset="0"/>
          </a:endParaRPr>
        </a:p>
      </dgm:t>
    </dgm:pt>
    <dgm:pt modelId="{42DAD58C-C010-7241-B36E-E5ACF81ACE3F}" type="parTrans" cxnId="{72825C96-F297-A142-BCD8-41A7D38E8F1C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244A9878-E8F6-A64F-B638-570AFA3DEB79}" type="sibTrans" cxnId="{72825C96-F297-A142-BCD8-41A7D38E8F1C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FA1ADBB9-1AE4-214D-91DD-883DDA328F73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Independent</a:t>
          </a:r>
          <a:r>
            <a:rPr lang="en-US" baseline="0" dirty="0">
              <a:latin typeface="Century Gothic" charset="0"/>
              <a:ea typeface="Century Gothic" charset="0"/>
              <a:cs typeface="Century Gothic" charset="0"/>
            </a:rPr>
            <a:t> assessment of the project performance/results</a:t>
          </a:r>
          <a:endParaRPr lang="en-US" dirty="0">
            <a:latin typeface="Century Gothic" charset="0"/>
            <a:ea typeface="Century Gothic" charset="0"/>
            <a:cs typeface="Century Gothic" charset="0"/>
          </a:endParaRPr>
        </a:p>
      </dgm:t>
    </dgm:pt>
    <dgm:pt modelId="{5535CED7-B927-AD43-A50F-CE8E60431825}" type="parTrans" cxnId="{70E6837E-2951-F84B-A344-55A6DB930B37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7DE5B6EA-6285-5942-B5AB-4EB5CC9F148C}" type="sibTrans" cxnId="{70E6837E-2951-F84B-A344-55A6DB930B37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35E6EF3C-7D15-9E40-A4B9-D46E0FCF4E93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Identify</a:t>
          </a:r>
          <a:r>
            <a:rPr lang="en-US" baseline="0" dirty="0">
              <a:latin typeface="Century Gothic" charset="0"/>
              <a:ea typeface="Century Gothic" charset="0"/>
              <a:cs typeface="Century Gothic" charset="0"/>
            </a:rPr>
            <a:t> successes and risks for the use of stakeholders</a:t>
          </a:r>
          <a:endParaRPr lang="en-US" dirty="0">
            <a:latin typeface="Century Gothic" charset="0"/>
            <a:ea typeface="Century Gothic" charset="0"/>
            <a:cs typeface="Century Gothic" charset="0"/>
          </a:endParaRPr>
        </a:p>
      </dgm:t>
    </dgm:pt>
    <dgm:pt modelId="{5C61F9CE-565B-9C47-A279-EA47936D4231}" type="parTrans" cxnId="{F0B06A81-892C-4E46-A67E-189794C569DA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358B13BC-6A6E-BD4B-B051-00CB2CC8C094}" type="sibTrans" cxnId="{F0B06A81-892C-4E46-A67E-189794C569DA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A404EBE8-37D5-9A4D-8A5B-1586FF8D915E}" type="pres">
      <dgm:prSet presAssocID="{7AE7308A-8294-0D48-A19E-0100D20D498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75AAFF7-D569-E643-8D83-9A3C96DE0994}" type="pres">
      <dgm:prSet presAssocID="{D3703F18-08AF-7346-B414-656D81A0F52E}" presName="linNode" presStyleCnt="0"/>
      <dgm:spPr/>
    </dgm:pt>
    <dgm:pt modelId="{200DA144-4DDA-8040-BCE0-CF4120DD9AA5}" type="pres">
      <dgm:prSet presAssocID="{D3703F18-08AF-7346-B414-656D81A0F52E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E15AEB-938C-3543-B443-49C68422F801}" type="pres">
      <dgm:prSet presAssocID="{D3703F18-08AF-7346-B414-656D81A0F52E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12F20A-8D9F-E347-AD10-748FC678909E}" type="pres">
      <dgm:prSet presAssocID="{55E31ACF-DE71-F145-BA13-5EF6B7FB1497}" presName="sp" presStyleCnt="0"/>
      <dgm:spPr/>
    </dgm:pt>
    <dgm:pt modelId="{C4BE2C1F-D868-0C4C-A56E-00D8E7E102CD}" type="pres">
      <dgm:prSet presAssocID="{AE2B55ED-BCF3-704A-A0DB-691AF7F8F915}" presName="linNode" presStyleCnt="0"/>
      <dgm:spPr/>
    </dgm:pt>
    <dgm:pt modelId="{72BF1819-CC2B-2D45-ADA3-39AEB988C817}" type="pres">
      <dgm:prSet presAssocID="{AE2B55ED-BCF3-704A-A0DB-691AF7F8F915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3F2892-614E-6C4A-9D73-C4B9A1D21669}" type="pres">
      <dgm:prSet presAssocID="{AE2B55ED-BCF3-704A-A0DB-691AF7F8F915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43CAAC-5D26-0543-A5DD-2487614F4996}" type="pres">
      <dgm:prSet presAssocID="{85F535E8-DCC5-9649-9838-1E996DF58C56}" presName="sp" presStyleCnt="0"/>
      <dgm:spPr/>
    </dgm:pt>
    <dgm:pt modelId="{AA1F2403-D019-3049-BEC8-82F5A07AD552}" type="pres">
      <dgm:prSet presAssocID="{C2FD88D2-61A8-B64A-A149-4E2D74463101}" presName="linNode" presStyleCnt="0"/>
      <dgm:spPr/>
    </dgm:pt>
    <dgm:pt modelId="{95FC91EC-BC72-9146-B1D8-172C49529DCC}" type="pres">
      <dgm:prSet presAssocID="{C2FD88D2-61A8-B64A-A149-4E2D7446310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6FC5D5-4693-1145-B185-183A6CBE2F30}" type="pres">
      <dgm:prSet presAssocID="{C2FD88D2-61A8-B64A-A149-4E2D7446310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2825C96-F297-A142-BCD8-41A7D38E8F1C}" srcId="{7AE7308A-8294-0D48-A19E-0100D20D4987}" destId="{C2FD88D2-61A8-B64A-A149-4E2D74463101}" srcOrd="2" destOrd="0" parTransId="{42DAD58C-C010-7241-B36E-E5ACF81ACE3F}" sibTransId="{244A9878-E8F6-A64F-B638-570AFA3DEB79}"/>
    <dgm:cxn modelId="{4EEAA84D-CC01-1449-B73C-15E9819EB794}" type="presOf" srcId="{C1C5CF4D-B04E-8A4A-B8FD-076CDDADD82F}" destId="{3D3F2892-614E-6C4A-9D73-C4B9A1D21669}" srcOrd="0" destOrd="0" presId="urn:microsoft.com/office/officeart/2005/8/layout/vList5"/>
    <dgm:cxn modelId="{4CEADD27-5A0C-2947-8524-C92A73845037}" srcId="{7AE7308A-8294-0D48-A19E-0100D20D4987}" destId="{D3703F18-08AF-7346-B414-656D81A0F52E}" srcOrd="0" destOrd="0" parTransId="{819E4838-3E7D-4147-95E4-3B6C5BCF60AB}" sibTransId="{55E31ACF-DE71-F145-BA13-5EF6B7FB1497}"/>
    <dgm:cxn modelId="{0FA36AD0-BB05-474D-A5D0-3C862E94AEF9}" type="presOf" srcId="{9D1154C0-A6CC-3A48-B67F-95FF6A8993E8}" destId="{A0E15AEB-938C-3543-B443-49C68422F801}" srcOrd="0" destOrd="0" presId="urn:microsoft.com/office/officeart/2005/8/layout/vList5"/>
    <dgm:cxn modelId="{83084EF1-65E8-5946-BA6B-D70F8B85B3FF}" srcId="{7AE7308A-8294-0D48-A19E-0100D20D4987}" destId="{AE2B55ED-BCF3-704A-A0DB-691AF7F8F915}" srcOrd="1" destOrd="0" parTransId="{BC2DAD96-C705-6A4B-8872-24BB6A8BEAEE}" sibTransId="{85F535E8-DCC5-9649-9838-1E996DF58C56}"/>
    <dgm:cxn modelId="{8CC9AE24-3B62-5C46-AA12-EECA2ACA34D0}" type="presOf" srcId="{90A7315D-8DC9-9D47-A7F8-33A36BC5A7DF}" destId="{3D3F2892-614E-6C4A-9D73-C4B9A1D21669}" srcOrd="0" destOrd="1" presId="urn:microsoft.com/office/officeart/2005/8/layout/vList5"/>
    <dgm:cxn modelId="{70E6837E-2951-F84B-A344-55A6DB930B37}" srcId="{C2FD88D2-61A8-B64A-A149-4E2D74463101}" destId="{FA1ADBB9-1AE4-214D-91DD-883DDA328F73}" srcOrd="0" destOrd="0" parTransId="{5535CED7-B927-AD43-A50F-CE8E60431825}" sibTransId="{7DE5B6EA-6285-5942-B5AB-4EB5CC9F148C}"/>
    <dgm:cxn modelId="{93F41F15-EA99-5A4F-8F4F-2493FF123274}" srcId="{D3703F18-08AF-7346-B414-656D81A0F52E}" destId="{9D1154C0-A6CC-3A48-B67F-95FF6A8993E8}" srcOrd="0" destOrd="0" parTransId="{03A2501E-F16A-FC49-8D6C-D76C86985E26}" sibTransId="{FB27C45F-E80E-FB47-BA36-7835970EF28A}"/>
    <dgm:cxn modelId="{646C7B74-E3FF-FA44-9BAE-42E327236FF8}" srcId="{D3703F18-08AF-7346-B414-656D81A0F52E}" destId="{8D66569D-5A38-A44D-8AFC-04EEA215EBA8}" srcOrd="1" destOrd="0" parTransId="{0CAD3760-EE21-4E4C-A607-9869DE21904C}" sibTransId="{8F2DB30B-530C-364F-96BB-0B06899B3150}"/>
    <dgm:cxn modelId="{761C2BD2-5E75-4947-9C3E-FA14EC3BA143}" type="presOf" srcId="{8D66569D-5A38-A44D-8AFC-04EEA215EBA8}" destId="{A0E15AEB-938C-3543-B443-49C68422F801}" srcOrd="0" destOrd="1" presId="urn:microsoft.com/office/officeart/2005/8/layout/vList5"/>
    <dgm:cxn modelId="{A49BF604-AC85-E047-B540-C12344879937}" type="presOf" srcId="{FA1ADBB9-1AE4-214D-91DD-883DDA328F73}" destId="{156FC5D5-4693-1145-B185-183A6CBE2F30}" srcOrd="0" destOrd="0" presId="urn:microsoft.com/office/officeart/2005/8/layout/vList5"/>
    <dgm:cxn modelId="{67ABE91F-F7D5-5745-AB34-4E5F2DF1A520}" srcId="{AE2B55ED-BCF3-704A-A0DB-691AF7F8F915}" destId="{90A7315D-8DC9-9D47-A7F8-33A36BC5A7DF}" srcOrd="1" destOrd="0" parTransId="{67BDA976-273B-FF4F-973B-5484FFB78383}" sibTransId="{BCD749E5-37F8-2B49-9B5F-295C89EBE138}"/>
    <dgm:cxn modelId="{4B973706-F7E8-994F-8AD0-5C01A8FCD3AB}" type="presOf" srcId="{D3703F18-08AF-7346-B414-656D81A0F52E}" destId="{200DA144-4DDA-8040-BCE0-CF4120DD9AA5}" srcOrd="0" destOrd="0" presId="urn:microsoft.com/office/officeart/2005/8/layout/vList5"/>
    <dgm:cxn modelId="{772C3766-0A76-3441-8182-B901CB7628ED}" srcId="{AE2B55ED-BCF3-704A-A0DB-691AF7F8F915}" destId="{C1C5CF4D-B04E-8A4A-B8FD-076CDDADD82F}" srcOrd="0" destOrd="0" parTransId="{6F624A23-FE40-2D4B-965C-E8595F0B792F}" sibTransId="{EA11D424-C967-1948-8C4D-40E16491BF1A}"/>
    <dgm:cxn modelId="{F0B06A81-892C-4E46-A67E-189794C569DA}" srcId="{C2FD88D2-61A8-B64A-A149-4E2D74463101}" destId="{35E6EF3C-7D15-9E40-A4B9-D46E0FCF4E93}" srcOrd="1" destOrd="0" parTransId="{5C61F9CE-565B-9C47-A279-EA47936D4231}" sibTransId="{358B13BC-6A6E-BD4B-B051-00CB2CC8C094}"/>
    <dgm:cxn modelId="{9C249339-D38C-5943-84C2-25A7BC3B64A5}" type="presOf" srcId="{7AE7308A-8294-0D48-A19E-0100D20D4987}" destId="{A404EBE8-37D5-9A4D-8A5B-1586FF8D915E}" srcOrd="0" destOrd="0" presId="urn:microsoft.com/office/officeart/2005/8/layout/vList5"/>
    <dgm:cxn modelId="{588C0568-02DF-0B4B-9803-2CB06FF96B79}" type="presOf" srcId="{AE2B55ED-BCF3-704A-A0DB-691AF7F8F915}" destId="{72BF1819-CC2B-2D45-ADA3-39AEB988C817}" srcOrd="0" destOrd="0" presId="urn:microsoft.com/office/officeart/2005/8/layout/vList5"/>
    <dgm:cxn modelId="{D78A49EC-101F-6C48-B6B9-3A1F1F6A26A2}" type="presOf" srcId="{35E6EF3C-7D15-9E40-A4B9-D46E0FCF4E93}" destId="{156FC5D5-4693-1145-B185-183A6CBE2F30}" srcOrd="0" destOrd="1" presId="urn:microsoft.com/office/officeart/2005/8/layout/vList5"/>
    <dgm:cxn modelId="{9D051EB1-C6B1-F145-B20A-023F7E128879}" type="presOf" srcId="{C2FD88D2-61A8-B64A-A149-4E2D74463101}" destId="{95FC91EC-BC72-9146-B1D8-172C49529DCC}" srcOrd="0" destOrd="0" presId="urn:microsoft.com/office/officeart/2005/8/layout/vList5"/>
    <dgm:cxn modelId="{55BE6FC1-54B0-D84F-AB55-FF7CA1FE1BC8}" type="presParOf" srcId="{A404EBE8-37D5-9A4D-8A5B-1586FF8D915E}" destId="{275AAFF7-D569-E643-8D83-9A3C96DE0994}" srcOrd="0" destOrd="0" presId="urn:microsoft.com/office/officeart/2005/8/layout/vList5"/>
    <dgm:cxn modelId="{81FB2A91-6603-3242-901A-3AA9AE48C0B5}" type="presParOf" srcId="{275AAFF7-D569-E643-8D83-9A3C96DE0994}" destId="{200DA144-4DDA-8040-BCE0-CF4120DD9AA5}" srcOrd="0" destOrd="0" presId="urn:microsoft.com/office/officeart/2005/8/layout/vList5"/>
    <dgm:cxn modelId="{17F2121D-D742-684A-90DA-06FD49061901}" type="presParOf" srcId="{275AAFF7-D569-E643-8D83-9A3C96DE0994}" destId="{A0E15AEB-938C-3543-B443-49C68422F801}" srcOrd="1" destOrd="0" presId="urn:microsoft.com/office/officeart/2005/8/layout/vList5"/>
    <dgm:cxn modelId="{BCFA7F48-05E5-EE42-813D-5C10C688C569}" type="presParOf" srcId="{A404EBE8-37D5-9A4D-8A5B-1586FF8D915E}" destId="{A412F20A-8D9F-E347-AD10-748FC678909E}" srcOrd="1" destOrd="0" presId="urn:microsoft.com/office/officeart/2005/8/layout/vList5"/>
    <dgm:cxn modelId="{CB47D1C4-EC6A-564C-81A3-676E58840573}" type="presParOf" srcId="{A404EBE8-37D5-9A4D-8A5B-1586FF8D915E}" destId="{C4BE2C1F-D868-0C4C-A56E-00D8E7E102CD}" srcOrd="2" destOrd="0" presId="urn:microsoft.com/office/officeart/2005/8/layout/vList5"/>
    <dgm:cxn modelId="{EDA6473E-56CF-244A-B708-9BFDC59B82EC}" type="presParOf" srcId="{C4BE2C1F-D868-0C4C-A56E-00D8E7E102CD}" destId="{72BF1819-CC2B-2D45-ADA3-39AEB988C817}" srcOrd="0" destOrd="0" presId="urn:microsoft.com/office/officeart/2005/8/layout/vList5"/>
    <dgm:cxn modelId="{79AF3AE5-57EA-BD47-97BE-FBBCB2F67721}" type="presParOf" srcId="{C4BE2C1F-D868-0C4C-A56E-00D8E7E102CD}" destId="{3D3F2892-614E-6C4A-9D73-C4B9A1D21669}" srcOrd="1" destOrd="0" presId="urn:microsoft.com/office/officeart/2005/8/layout/vList5"/>
    <dgm:cxn modelId="{F6DF81D1-B484-0A46-8982-285B4FD8C8E5}" type="presParOf" srcId="{A404EBE8-37D5-9A4D-8A5B-1586FF8D915E}" destId="{6743CAAC-5D26-0543-A5DD-2487614F4996}" srcOrd="3" destOrd="0" presId="urn:microsoft.com/office/officeart/2005/8/layout/vList5"/>
    <dgm:cxn modelId="{FF1CB340-2081-A749-A4F1-87D830C37447}" type="presParOf" srcId="{A404EBE8-37D5-9A4D-8A5B-1586FF8D915E}" destId="{AA1F2403-D019-3049-BEC8-82F5A07AD552}" srcOrd="4" destOrd="0" presId="urn:microsoft.com/office/officeart/2005/8/layout/vList5"/>
    <dgm:cxn modelId="{76167816-056F-5145-A738-001E217AD1AA}" type="presParOf" srcId="{AA1F2403-D019-3049-BEC8-82F5A07AD552}" destId="{95FC91EC-BC72-9146-B1D8-172C49529DCC}" srcOrd="0" destOrd="0" presId="urn:microsoft.com/office/officeart/2005/8/layout/vList5"/>
    <dgm:cxn modelId="{41DC5BF0-7F99-264B-A792-F6DC561A65C2}" type="presParOf" srcId="{AA1F2403-D019-3049-BEC8-82F5A07AD552}" destId="{156FC5D5-4693-1145-B185-183A6CBE2F3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322744E-5488-3245-A52E-90D4B30C91E7}" type="doc">
      <dgm:prSet loTypeId="urn:microsoft.com/office/officeart/2005/8/layout/vList3" loCatId="" qsTypeId="urn:microsoft.com/office/officeart/2005/8/quickstyle/simple4" qsCatId="simple" csTypeId="urn:microsoft.com/office/officeart/2005/8/colors/colorful1" csCatId="colorful" phldr="1"/>
      <dgm:spPr/>
    </dgm:pt>
    <dgm:pt modelId="{99650F40-1BF0-6A41-8ADE-F7F5DA368FD8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Continuously monitor project progress </a:t>
          </a:r>
        </a:p>
      </dgm:t>
    </dgm:pt>
    <dgm:pt modelId="{3A7AFB5D-B4FE-A546-A7A5-D9B02F75D860}" type="parTrans" cxnId="{9AA46F76-CD50-3048-B82B-60A212560DC3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EE9542D7-3F03-5849-93E1-002839B9D9B0}" type="sibTrans" cxnId="{9AA46F76-CD50-3048-B82B-60A212560DC3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BD163C0D-A73A-5646-A6D8-25CBBE70C019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Conduct team reviews </a:t>
          </a:r>
        </a:p>
      </dgm:t>
    </dgm:pt>
    <dgm:pt modelId="{9E66CB0A-16D8-4A4B-8B4D-4CE44F9EF210}" type="parTrans" cxnId="{74D4AF7E-DADD-064E-AEAD-DF63CC0043FB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A762C44C-8D02-384F-A147-59E06F05E113}" type="sibTrans" cxnId="{74D4AF7E-DADD-064E-AEAD-DF63CC0043FB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05D09549-3F9D-E541-8531-9639DB419D3F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Timely address potential project modifications</a:t>
          </a:r>
        </a:p>
      </dgm:t>
    </dgm:pt>
    <dgm:pt modelId="{DD13BDA3-AA45-2444-B78B-7C5E361551AE}" type="parTrans" cxnId="{1C66D647-5ACA-EA47-9EC5-21C7FCB0FE91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1A17E33C-E7CB-BE44-AD5D-913677D6AC00}" type="sibTrans" cxnId="{1C66D647-5ACA-EA47-9EC5-21C7FCB0FE91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D8229EC6-97B4-604B-B133-B70E5D81A1EF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Communicate</a:t>
          </a:r>
        </a:p>
      </dgm:t>
    </dgm:pt>
    <dgm:pt modelId="{A4C4DE7F-0A48-5A4D-AE81-1CC346C9173D}" type="parTrans" cxnId="{3C9CD15E-746D-614D-A34F-FC8CD1CB9D5B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6C50203E-90C6-9842-AB9E-0DDB0F4BC4E9}" type="sibTrans" cxnId="{3C9CD15E-746D-614D-A34F-FC8CD1CB9D5B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50575F79-F20F-654B-A79C-EF4925EC06B2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Submit the reports</a:t>
          </a:r>
        </a:p>
      </dgm:t>
    </dgm:pt>
    <dgm:pt modelId="{A323A29E-A928-0F43-B558-DC097EA41027}" type="parTrans" cxnId="{13BA7C36-270D-7340-A209-F5FD9C73899E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80FF4DAC-46D6-8449-800F-AAC6057EF19C}" type="sibTrans" cxnId="{13BA7C36-270D-7340-A209-F5FD9C73899E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F0DA1FF8-469D-644D-8D60-339DAE22A651}" type="pres">
      <dgm:prSet presAssocID="{2322744E-5488-3245-A52E-90D4B30C91E7}" presName="linearFlow" presStyleCnt="0">
        <dgm:presLayoutVars>
          <dgm:dir/>
          <dgm:resizeHandles val="exact"/>
        </dgm:presLayoutVars>
      </dgm:prSet>
      <dgm:spPr/>
    </dgm:pt>
    <dgm:pt modelId="{62D6E282-DBB1-E843-9235-1213AA5AA2E7}" type="pres">
      <dgm:prSet presAssocID="{99650F40-1BF0-6A41-8ADE-F7F5DA368FD8}" presName="composite" presStyleCnt="0"/>
      <dgm:spPr/>
    </dgm:pt>
    <dgm:pt modelId="{F80563FA-6BF6-AA43-A725-0DFC83F89895}" type="pres">
      <dgm:prSet presAssocID="{99650F40-1BF0-6A41-8ADE-F7F5DA368FD8}" presName="imgShp" presStyleLbl="fgImgPlace1" presStyleIdx="0" presStyleCnt="5"/>
      <dgm:spPr/>
    </dgm:pt>
    <dgm:pt modelId="{525CACEC-47B0-4142-BA31-156795665682}" type="pres">
      <dgm:prSet presAssocID="{99650F40-1BF0-6A41-8ADE-F7F5DA368FD8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B1B61B-AA63-1C41-9BA4-CEC1722ACDDE}" type="pres">
      <dgm:prSet presAssocID="{EE9542D7-3F03-5849-93E1-002839B9D9B0}" presName="spacing" presStyleCnt="0"/>
      <dgm:spPr/>
    </dgm:pt>
    <dgm:pt modelId="{8A74BF5D-6A91-7A46-B36D-8CD42D2AAF95}" type="pres">
      <dgm:prSet presAssocID="{BD163C0D-A73A-5646-A6D8-25CBBE70C019}" presName="composite" presStyleCnt="0"/>
      <dgm:spPr/>
    </dgm:pt>
    <dgm:pt modelId="{4292E6BD-5D1E-E945-8E48-4055D5C7FA5C}" type="pres">
      <dgm:prSet presAssocID="{BD163C0D-A73A-5646-A6D8-25CBBE70C019}" presName="imgShp" presStyleLbl="fgImgPlace1" presStyleIdx="1" presStyleCnt="5"/>
      <dgm:spPr/>
    </dgm:pt>
    <dgm:pt modelId="{C106CD91-1330-D044-872C-1764EEDA9107}" type="pres">
      <dgm:prSet presAssocID="{BD163C0D-A73A-5646-A6D8-25CBBE70C019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FDECF2-FF10-B640-92F3-69CCE7A78614}" type="pres">
      <dgm:prSet presAssocID="{A762C44C-8D02-384F-A147-59E06F05E113}" presName="spacing" presStyleCnt="0"/>
      <dgm:spPr/>
    </dgm:pt>
    <dgm:pt modelId="{8BED6BA7-CADB-E345-9D14-2F35841E8DC8}" type="pres">
      <dgm:prSet presAssocID="{05D09549-3F9D-E541-8531-9639DB419D3F}" presName="composite" presStyleCnt="0"/>
      <dgm:spPr/>
    </dgm:pt>
    <dgm:pt modelId="{45B2285A-B94B-4B46-9C69-B536CFE06F53}" type="pres">
      <dgm:prSet presAssocID="{05D09549-3F9D-E541-8531-9639DB419D3F}" presName="imgShp" presStyleLbl="fgImgPlace1" presStyleIdx="2" presStyleCnt="5"/>
      <dgm:spPr/>
    </dgm:pt>
    <dgm:pt modelId="{FE1E4A73-4175-9747-ABB4-26D96FF2642E}" type="pres">
      <dgm:prSet presAssocID="{05D09549-3F9D-E541-8531-9639DB419D3F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89B2D1-5BC7-FE4E-8C9A-F5AA11D08AEC}" type="pres">
      <dgm:prSet presAssocID="{1A17E33C-E7CB-BE44-AD5D-913677D6AC00}" presName="spacing" presStyleCnt="0"/>
      <dgm:spPr/>
    </dgm:pt>
    <dgm:pt modelId="{1A81C422-AD5B-5442-9CA6-5D841F927C2C}" type="pres">
      <dgm:prSet presAssocID="{D8229EC6-97B4-604B-B133-B70E5D81A1EF}" presName="composite" presStyleCnt="0"/>
      <dgm:spPr/>
    </dgm:pt>
    <dgm:pt modelId="{A5854697-0064-6441-9B56-454C32CED2EA}" type="pres">
      <dgm:prSet presAssocID="{D8229EC6-97B4-604B-B133-B70E5D81A1EF}" presName="imgShp" presStyleLbl="fgImgPlace1" presStyleIdx="3" presStyleCnt="5"/>
      <dgm:spPr/>
    </dgm:pt>
    <dgm:pt modelId="{6808548E-2072-384C-B41D-06E7FE1D27AA}" type="pres">
      <dgm:prSet presAssocID="{D8229EC6-97B4-604B-B133-B70E5D81A1EF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FCEA59-3684-4D45-8BD2-9F18CB746248}" type="pres">
      <dgm:prSet presAssocID="{6C50203E-90C6-9842-AB9E-0DDB0F4BC4E9}" presName="spacing" presStyleCnt="0"/>
      <dgm:spPr/>
    </dgm:pt>
    <dgm:pt modelId="{A69080E5-85B8-4E4E-A3C2-9628710F65CE}" type="pres">
      <dgm:prSet presAssocID="{50575F79-F20F-654B-A79C-EF4925EC06B2}" presName="composite" presStyleCnt="0"/>
      <dgm:spPr/>
    </dgm:pt>
    <dgm:pt modelId="{312098F0-0D8F-6E4D-A980-0F7F480D186A}" type="pres">
      <dgm:prSet presAssocID="{50575F79-F20F-654B-A79C-EF4925EC06B2}" presName="imgShp" presStyleLbl="fgImgPlace1" presStyleIdx="4" presStyleCnt="5"/>
      <dgm:spPr/>
    </dgm:pt>
    <dgm:pt modelId="{E540DD9C-AFD7-4D47-9155-490119969AFB}" type="pres">
      <dgm:prSet presAssocID="{50575F79-F20F-654B-A79C-EF4925EC06B2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A46F76-CD50-3048-B82B-60A212560DC3}" srcId="{2322744E-5488-3245-A52E-90D4B30C91E7}" destId="{99650F40-1BF0-6A41-8ADE-F7F5DA368FD8}" srcOrd="0" destOrd="0" parTransId="{3A7AFB5D-B4FE-A546-A7A5-D9B02F75D860}" sibTransId="{EE9542D7-3F03-5849-93E1-002839B9D9B0}"/>
    <dgm:cxn modelId="{1577E245-4FCE-2446-90CE-89D24C37D29C}" type="presOf" srcId="{50575F79-F20F-654B-A79C-EF4925EC06B2}" destId="{E540DD9C-AFD7-4D47-9155-490119969AFB}" srcOrd="0" destOrd="0" presId="urn:microsoft.com/office/officeart/2005/8/layout/vList3"/>
    <dgm:cxn modelId="{13BA7C36-270D-7340-A209-F5FD9C73899E}" srcId="{2322744E-5488-3245-A52E-90D4B30C91E7}" destId="{50575F79-F20F-654B-A79C-EF4925EC06B2}" srcOrd="4" destOrd="0" parTransId="{A323A29E-A928-0F43-B558-DC097EA41027}" sibTransId="{80FF4DAC-46D6-8449-800F-AAC6057EF19C}"/>
    <dgm:cxn modelId="{90F090D2-E325-AF4D-9682-1A72E5D38E74}" type="presOf" srcId="{BD163C0D-A73A-5646-A6D8-25CBBE70C019}" destId="{C106CD91-1330-D044-872C-1764EEDA9107}" srcOrd="0" destOrd="0" presId="urn:microsoft.com/office/officeart/2005/8/layout/vList3"/>
    <dgm:cxn modelId="{3C9CD15E-746D-614D-A34F-FC8CD1CB9D5B}" srcId="{2322744E-5488-3245-A52E-90D4B30C91E7}" destId="{D8229EC6-97B4-604B-B133-B70E5D81A1EF}" srcOrd="3" destOrd="0" parTransId="{A4C4DE7F-0A48-5A4D-AE81-1CC346C9173D}" sibTransId="{6C50203E-90C6-9842-AB9E-0DDB0F4BC4E9}"/>
    <dgm:cxn modelId="{A33C11EA-7421-D349-943B-D9F0F431ACC3}" type="presOf" srcId="{2322744E-5488-3245-A52E-90D4B30C91E7}" destId="{F0DA1FF8-469D-644D-8D60-339DAE22A651}" srcOrd="0" destOrd="0" presId="urn:microsoft.com/office/officeart/2005/8/layout/vList3"/>
    <dgm:cxn modelId="{52EE4BEE-83F5-5C49-AC9F-4B96CD6CB940}" type="presOf" srcId="{D8229EC6-97B4-604B-B133-B70E5D81A1EF}" destId="{6808548E-2072-384C-B41D-06E7FE1D27AA}" srcOrd="0" destOrd="0" presId="urn:microsoft.com/office/officeart/2005/8/layout/vList3"/>
    <dgm:cxn modelId="{74D4AF7E-DADD-064E-AEAD-DF63CC0043FB}" srcId="{2322744E-5488-3245-A52E-90D4B30C91E7}" destId="{BD163C0D-A73A-5646-A6D8-25CBBE70C019}" srcOrd="1" destOrd="0" parTransId="{9E66CB0A-16D8-4A4B-8B4D-4CE44F9EF210}" sibTransId="{A762C44C-8D02-384F-A147-59E06F05E113}"/>
    <dgm:cxn modelId="{3C877453-41FB-1D40-B208-27397BAA818E}" type="presOf" srcId="{05D09549-3F9D-E541-8531-9639DB419D3F}" destId="{FE1E4A73-4175-9747-ABB4-26D96FF2642E}" srcOrd="0" destOrd="0" presId="urn:microsoft.com/office/officeart/2005/8/layout/vList3"/>
    <dgm:cxn modelId="{245A0CA5-98E6-4449-BDAA-4988B69D2BEB}" type="presOf" srcId="{99650F40-1BF0-6A41-8ADE-F7F5DA368FD8}" destId="{525CACEC-47B0-4142-BA31-156795665682}" srcOrd="0" destOrd="0" presId="urn:microsoft.com/office/officeart/2005/8/layout/vList3"/>
    <dgm:cxn modelId="{1C66D647-5ACA-EA47-9EC5-21C7FCB0FE91}" srcId="{2322744E-5488-3245-A52E-90D4B30C91E7}" destId="{05D09549-3F9D-E541-8531-9639DB419D3F}" srcOrd="2" destOrd="0" parTransId="{DD13BDA3-AA45-2444-B78B-7C5E361551AE}" sibTransId="{1A17E33C-E7CB-BE44-AD5D-913677D6AC00}"/>
    <dgm:cxn modelId="{2CED364F-5CA2-3946-82E3-89D7F4717FEA}" type="presParOf" srcId="{F0DA1FF8-469D-644D-8D60-339DAE22A651}" destId="{62D6E282-DBB1-E843-9235-1213AA5AA2E7}" srcOrd="0" destOrd="0" presId="urn:microsoft.com/office/officeart/2005/8/layout/vList3"/>
    <dgm:cxn modelId="{0F4DCD38-7F29-B54E-934E-2111F28C0CFB}" type="presParOf" srcId="{62D6E282-DBB1-E843-9235-1213AA5AA2E7}" destId="{F80563FA-6BF6-AA43-A725-0DFC83F89895}" srcOrd="0" destOrd="0" presId="urn:microsoft.com/office/officeart/2005/8/layout/vList3"/>
    <dgm:cxn modelId="{70B50A36-323A-B84E-9A6F-22EC3162499C}" type="presParOf" srcId="{62D6E282-DBB1-E843-9235-1213AA5AA2E7}" destId="{525CACEC-47B0-4142-BA31-156795665682}" srcOrd="1" destOrd="0" presId="urn:microsoft.com/office/officeart/2005/8/layout/vList3"/>
    <dgm:cxn modelId="{CC5559FB-D682-4C41-B2C3-846241E95B53}" type="presParOf" srcId="{F0DA1FF8-469D-644D-8D60-339DAE22A651}" destId="{54B1B61B-AA63-1C41-9BA4-CEC1722ACDDE}" srcOrd="1" destOrd="0" presId="urn:microsoft.com/office/officeart/2005/8/layout/vList3"/>
    <dgm:cxn modelId="{FC210EAE-6A5E-E240-8997-375E0C902317}" type="presParOf" srcId="{F0DA1FF8-469D-644D-8D60-339DAE22A651}" destId="{8A74BF5D-6A91-7A46-B36D-8CD42D2AAF95}" srcOrd="2" destOrd="0" presId="urn:microsoft.com/office/officeart/2005/8/layout/vList3"/>
    <dgm:cxn modelId="{1582EF90-18E9-3A45-9861-CBEE8E203BD5}" type="presParOf" srcId="{8A74BF5D-6A91-7A46-B36D-8CD42D2AAF95}" destId="{4292E6BD-5D1E-E945-8E48-4055D5C7FA5C}" srcOrd="0" destOrd="0" presId="urn:microsoft.com/office/officeart/2005/8/layout/vList3"/>
    <dgm:cxn modelId="{02286AFA-05A5-CE4B-99E3-EC2FC1027565}" type="presParOf" srcId="{8A74BF5D-6A91-7A46-B36D-8CD42D2AAF95}" destId="{C106CD91-1330-D044-872C-1764EEDA9107}" srcOrd="1" destOrd="0" presId="urn:microsoft.com/office/officeart/2005/8/layout/vList3"/>
    <dgm:cxn modelId="{E21F60F5-9B7C-904C-82FA-FF2B139DABFF}" type="presParOf" srcId="{F0DA1FF8-469D-644D-8D60-339DAE22A651}" destId="{2EFDECF2-FF10-B640-92F3-69CCE7A78614}" srcOrd="3" destOrd="0" presId="urn:microsoft.com/office/officeart/2005/8/layout/vList3"/>
    <dgm:cxn modelId="{86AE6AE0-428E-8440-AF78-3095A64CBBCB}" type="presParOf" srcId="{F0DA1FF8-469D-644D-8D60-339DAE22A651}" destId="{8BED6BA7-CADB-E345-9D14-2F35841E8DC8}" srcOrd="4" destOrd="0" presId="urn:microsoft.com/office/officeart/2005/8/layout/vList3"/>
    <dgm:cxn modelId="{9B3C6838-2126-AD47-9F43-5DA8A6C3F9D4}" type="presParOf" srcId="{8BED6BA7-CADB-E345-9D14-2F35841E8DC8}" destId="{45B2285A-B94B-4B46-9C69-B536CFE06F53}" srcOrd="0" destOrd="0" presId="urn:microsoft.com/office/officeart/2005/8/layout/vList3"/>
    <dgm:cxn modelId="{5935F959-3B6D-E649-8E04-08DC0BD6A374}" type="presParOf" srcId="{8BED6BA7-CADB-E345-9D14-2F35841E8DC8}" destId="{FE1E4A73-4175-9747-ABB4-26D96FF2642E}" srcOrd="1" destOrd="0" presId="urn:microsoft.com/office/officeart/2005/8/layout/vList3"/>
    <dgm:cxn modelId="{BE9BD251-F8B4-4E4E-9673-413DD51259A9}" type="presParOf" srcId="{F0DA1FF8-469D-644D-8D60-339DAE22A651}" destId="{6689B2D1-5BC7-FE4E-8C9A-F5AA11D08AEC}" srcOrd="5" destOrd="0" presId="urn:microsoft.com/office/officeart/2005/8/layout/vList3"/>
    <dgm:cxn modelId="{C2A0F55F-BAF4-C14A-BE27-AD1EDADD2A24}" type="presParOf" srcId="{F0DA1FF8-469D-644D-8D60-339DAE22A651}" destId="{1A81C422-AD5B-5442-9CA6-5D841F927C2C}" srcOrd="6" destOrd="0" presId="urn:microsoft.com/office/officeart/2005/8/layout/vList3"/>
    <dgm:cxn modelId="{B1A7AA38-E55D-A844-B6F3-7B0D61A8881F}" type="presParOf" srcId="{1A81C422-AD5B-5442-9CA6-5D841F927C2C}" destId="{A5854697-0064-6441-9B56-454C32CED2EA}" srcOrd="0" destOrd="0" presId="urn:microsoft.com/office/officeart/2005/8/layout/vList3"/>
    <dgm:cxn modelId="{5F21672B-5EBD-F842-8B50-89231621FC6F}" type="presParOf" srcId="{1A81C422-AD5B-5442-9CA6-5D841F927C2C}" destId="{6808548E-2072-384C-B41D-06E7FE1D27AA}" srcOrd="1" destOrd="0" presId="urn:microsoft.com/office/officeart/2005/8/layout/vList3"/>
    <dgm:cxn modelId="{6613F89E-1832-FF4B-ACC1-5A18D4025F4B}" type="presParOf" srcId="{F0DA1FF8-469D-644D-8D60-339DAE22A651}" destId="{69FCEA59-3684-4D45-8BD2-9F18CB746248}" srcOrd="7" destOrd="0" presId="urn:microsoft.com/office/officeart/2005/8/layout/vList3"/>
    <dgm:cxn modelId="{2514A32A-5D2E-DA43-BBB4-E5B43A75A5D4}" type="presParOf" srcId="{F0DA1FF8-469D-644D-8D60-339DAE22A651}" destId="{A69080E5-85B8-4E4E-A3C2-9628710F65CE}" srcOrd="8" destOrd="0" presId="urn:microsoft.com/office/officeart/2005/8/layout/vList3"/>
    <dgm:cxn modelId="{001591A3-72FE-7F4A-B0EA-D42411F16C6F}" type="presParOf" srcId="{A69080E5-85B8-4E4E-A3C2-9628710F65CE}" destId="{312098F0-0D8F-6E4D-A980-0F7F480D186A}" srcOrd="0" destOrd="0" presId="urn:microsoft.com/office/officeart/2005/8/layout/vList3"/>
    <dgm:cxn modelId="{0BE714DF-EE95-3946-A2EF-D2BB13BF1F22}" type="presParOf" srcId="{A69080E5-85B8-4E4E-A3C2-9628710F65CE}" destId="{E540DD9C-AFD7-4D47-9155-490119969AF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82BB79-47BE-DA43-A8F9-096D072C89EC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F3EB36-C277-C645-A68D-AC2845302CBA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Cost risks</a:t>
          </a:r>
        </a:p>
      </dgm:t>
    </dgm:pt>
    <dgm:pt modelId="{24BDC274-20AE-9E48-956F-408A34B2EE9E}" type="parTrans" cxnId="{B19211A6-761A-5E43-8E3E-A67ABABEAB64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92FAE842-D0E6-C04D-855B-535A99737950}" type="sibTrans" cxnId="{B19211A6-761A-5E43-8E3E-A67ABABEAB64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82A7AC23-E556-B347-B46E-F61AED8862C8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Is it possible that the project costs more than budgeted, affecting delivery of results</a:t>
          </a:r>
          <a:r>
            <a:rPr lang="en-US" dirty="0" smtClean="0">
              <a:latin typeface="Century Gothic" charset="0"/>
              <a:ea typeface="Century Gothic" charset="0"/>
              <a:cs typeface="Century Gothic" charset="0"/>
            </a:rPr>
            <a:t>? How</a:t>
          </a:r>
          <a:r>
            <a:rPr lang="en-US" baseline="0" dirty="0" smtClean="0">
              <a:latin typeface="Century Gothic" charset="0"/>
              <a:ea typeface="Century Gothic" charset="0"/>
              <a:cs typeface="Century Gothic" charset="0"/>
            </a:rPr>
            <a:t> big is the currency fluctuation risk?</a:t>
          </a:r>
          <a:endParaRPr lang="en-US" dirty="0">
            <a:latin typeface="Century Gothic" charset="0"/>
            <a:ea typeface="Century Gothic" charset="0"/>
            <a:cs typeface="Century Gothic" charset="0"/>
          </a:endParaRPr>
        </a:p>
      </dgm:t>
    </dgm:pt>
    <dgm:pt modelId="{168FD278-B20F-744B-907B-BF082C370D4F}" type="parTrans" cxnId="{73EFF1F2-26CB-FA42-AFA9-E8BDB600B47C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1BD1E08A-F965-7143-B099-0E69FEE2A5BF}" type="sibTrans" cxnId="{73EFF1F2-26CB-FA42-AFA9-E8BDB600B47C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D21F24D7-9842-A341-82B5-DDE0FDCC742B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Schedule risks</a:t>
          </a:r>
        </a:p>
      </dgm:t>
    </dgm:pt>
    <dgm:pt modelId="{394DECCF-0C09-354D-BE5F-427DC0B71CE6}" type="parTrans" cxnId="{1160F164-0634-F341-9DBA-3ABD00C6AD85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2ACFBDD8-D7CA-FD47-8A67-D6A0A9057D17}" type="sibTrans" cxnId="{1160F164-0634-F341-9DBA-3ABD00C6AD85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2F8CB6B3-BBCF-A04F-AFE4-31B898F8926E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What are</a:t>
          </a:r>
          <a:r>
            <a:rPr lang="en-US" baseline="0" dirty="0">
              <a:latin typeface="Century Gothic" charset="0"/>
              <a:ea typeface="Century Gothic" charset="0"/>
              <a:cs typeface="Century Gothic" charset="0"/>
            </a:rPr>
            <a:t> the chances to have </a:t>
          </a:r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serious delays in implementing</a:t>
          </a:r>
          <a:r>
            <a:rPr lang="en-US" baseline="0" dirty="0">
              <a:latin typeface="Century Gothic" charset="0"/>
              <a:ea typeface="Century Gothic" charset="0"/>
              <a:cs typeface="Century Gothic" charset="0"/>
            </a:rPr>
            <a:t> the activities?</a:t>
          </a:r>
          <a:endParaRPr lang="en-US" dirty="0">
            <a:latin typeface="Century Gothic" charset="0"/>
            <a:ea typeface="Century Gothic" charset="0"/>
            <a:cs typeface="Century Gothic" charset="0"/>
          </a:endParaRPr>
        </a:p>
      </dgm:t>
    </dgm:pt>
    <dgm:pt modelId="{862A1F25-7B89-C045-A486-7FFA55A44A6F}" type="parTrans" cxnId="{AC344441-B64D-5646-B6EC-FB022272811C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1E627ACF-DB59-F044-A2A9-FECD0B7F44FF}" type="sibTrans" cxnId="{AC344441-B64D-5646-B6EC-FB022272811C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2B1DFEC8-00A7-4A4E-9D29-4BDBBCC8CA6B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Procurement / contractual</a:t>
          </a:r>
          <a:r>
            <a:rPr lang="en-US" baseline="0" dirty="0">
              <a:latin typeface="Century Gothic" charset="0"/>
              <a:ea typeface="Century Gothic" charset="0"/>
              <a:cs typeface="Century Gothic" charset="0"/>
            </a:rPr>
            <a:t> risks</a:t>
          </a:r>
          <a:endParaRPr lang="en-US" dirty="0">
            <a:latin typeface="Century Gothic" charset="0"/>
            <a:ea typeface="Century Gothic" charset="0"/>
            <a:cs typeface="Century Gothic" charset="0"/>
          </a:endParaRPr>
        </a:p>
      </dgm:t>
    </dgm:pt>
    <dgm:pt modelId="{5ED93943-4307-7A4D-B5C1-CEBDFD6978E7}" type="parTrans" cxnId="{689B38CF-D857-8746-A672-2DAF712361B0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39532EC3-1908-5544-B6F7-9E26744EA269}" type="sibTrans" cxnId="{689B38CF-D857-8746-A672-2DAF712361B0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DAF583E8-CCCC-3A45-8DD7-73FF7FDE07EA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Financial risks</a:t>
          </a:r>
        </a:p>
      </dgm:t>
    </dgm:pt>
    <dgm:pt modelId="{0CD3CE1F-BB91-254B-9F45-BCC864ED7285}" type="parTrans" cxnId="{DAA29FA0-0111-2247-96D2-044A1E66BBB9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137FD2D1-51DE-1541-B5B2-0698A29F38E8}" type="sibTrans" cxnId="{DAA29FA0-0111-2247-96D2-044A1E66BBB9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4C93CC50-A20C-3947-9B38-E34C5F3994FE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Political risks</a:t>
          </a:r>
        </a:p>
      </dgm:t>
    </dgm:pt>
    <dgm:pt modelId="{18587C2D-0D16-4544-99A3-360145E2D675}" type="parTrans" cxnId="{45CDB250-B0BC-A447-B68C-C12B89CB4D55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34BBBADA-2167-F249-9C61-51B92C578F90}" type="sibTrans" cxnId="{45CDB250-B0BC-A447-B68C-C12B89CB4D55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C97B4145-1995-8844-B567-F59E27FE570A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Staff risks</a:t>
          </a:r>
        </a:p>
      </dgm:t>
    </dgm:pt>
    <dgm:pt modelId="{27D81DA1-D93F-E34F-85E2-EFEBD67C6669}" type="parTrans" cxnId="{EB14024B-514F-D54A-88BF-000CE714E20B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66B0DD2A-3AD2-254B-9C5C-F95F10F5D81F}" type="sibTrans" cxnId="{EB14024B-514F-D54A-88BF-000CE714E20B}">
      <dgm:prSet/>
      <dgm:spPr/>
      <dgm:t>
        <a:bodyPr/>
        <a:lstStyle/>
        <a:p>
          <a:endParaRPr lang="en-US">
            <a:latin typeface="Century Gothic" charset="0"/>
            <a:ea typeface="Century Gothic" charset="0"/>
            <a:cs typeface="Century Gothic" charset="0"/>
          </a:endParaRPr>
        </a:p>
      </dgm:t>
    </dgm:pt>
    <dgm:pt modelId="{95EC9918-BEC7-CA49-B31D-8CDAA2E84A27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Can we expect to complete procurements in time and successfully?</a:t>
          </a:r>
        </a:p>
      </dgm:t>
    </dgm:pt>
    <dgm:pt modelId="{A771A5D5-81B7-E44D-8B6E-39DBB75193E5}" type="parTrans" cxnId="{58C40C03-6AE9-9649-9D9D-035314F02F56}">
      <dgm:prSet/>
      <dgm:spPr/>
      <dgm:t>
        <a:bodyPr/>
        <a:lstStyle/>
        <a:p>
          <a:endParaRPr lang="en-US"/>
        </a:p>
      </dgm:t>
    </dgm:pt>
    <dgm:pt modelId="{3C3D54DE-1CCE-DC4D-9DDB-9D7F340AE013}" type="sibTrans" cxnId="{58C40C03-6AE9-9649-9D9D-035314F02F56}">
      <dgm:prSet/>
      <dgm:spPr/>
      <dgm:t>
        <a:bodyPr/>
        <a:lstStyle/>
        <a:p>
          <a:endParaRPr lang="en-US"/>
        </a:p>
      </dgm:t>
    </dgm:pt>
    <dgm:pt modelId="{FF35CD21-8D35-DD44-A850-A82AB186505C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Can we and our partners expect cash shortages that will affect delivery of activities?</a:t>
          </a:r>
        </a:p>
      </dgm:t>
    </dgm:pt>
    <dgm:pt modelId="{5D1580DC-ABE4-644A-A815-EC1656D29BB5}" type="parTrans" cxnId="{313A2C29-A081-9D46-BE74-EA1B4CAFDE0F}">
      <dgm:prSet/>
      <dgm:spPr/>
      <dgm:t>
        <a:bodyPr/>
        <a:lstStyle/>
        <a:p>
          <a:endParaRPr lang="en-US"/>
        </a:p>
      </dgm:t>
    </dgm:pt>
    <dgm:pt modelId="{893A2EBD-7DB6-224C-B993-A9B2B617A911}" type="sibTrans" cxnId="{313A2C29-A081-9D46-BE74-EA1B4CAFDE0F}">
      <dgm:prSet/>
      <dgm:spPr/>
      <dgm:t>
        <a:bodyPr/>
        <a:lstStyle/>
        <a:p>
          <a:endParaRPr lang="en-US"/>
        </a:p>
      </dgm:t>
    </dgm:pt>
    <dgm:pt modelId="{735B1C63-9039-3144-8C6A-6888245A48FE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Internal / external politics - can we expect any effect?</a:t>
          </a:r>
        </a:p>
      </dgm:t>
    </dgm:pt>
    <dgm:pt modelId="{6B0556A0-8187-0D40-8475-A4CEC0716853}" type="parTrans" cxnId="{6F3743D4-CDC7-7945-B2E0-229532D6FDAD}">
      <dgm:prSet/>
      <dgm:spPr/>
      <dgm:t>
        <a:bodyPr/>
        <a:lstStyle/>
        <a:p>
          <a:endParaRPr lang="en-US"/>
        </a:p>
      </dgm:t>
    </dgm:pt>
    <dgm:pt modelId="{5BBB6285-C802-FC4C-A553-0E3AD04F0800}" type="sibTrans" cxnId="{6F3743D4-CDC7-7945-B2E0-229532D6FDAD}">
      <dgm:prSet/>
      <dgm:spPr/>
      <dgm:t>
        <a:bodyPr/>
        <a:lstStyle/>
        <a:p>
          <a:endParaRPr lang="en-US"/>
        </a:p>
      </dgm:t>
    </dgm:pt>
    <dgm:pt modelId="{C2D54F20-8348-AB42-AA4D-FE482D9E5C94}">
      <dgm:prSet phldrT="[Text]"/>
      <dgm:spPr/>
      <dgm:t>
        <a:bodyPr/>
        <a:lstStyle/>
        <a:p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What if the key project person(s) </a:t>
          </a:r>
          <a:r>
            <a:rPr lang="en-US" dirty="0" smtClean="0">
              <a:latin typeface="Century Gothic" charset="0"/>
              <a:ea typeface="Century Gothic" charset="0"/>
              <a:cs typeface="Century Gothic" charset="0"/>
            </a:rPr>
            <a:t>leaves </a:t>
          </a:r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the </a:t>
          </a:r>
          <a:r>
            <a:rPr lang="en-US" dirty="0" err="1">
              <a:latin typeface="Century Gothic" charset="0"/>
              <a:ea typeface="Century Gothic" charset="0"/>
              <a:cs typeface="Century Gothic" charset="0"/>
            </a:rPr>
            <a:t>organisation</a:t>
          </a:r>
          <a:r>
            <a:rPr lang="en-US" dirty="0">
              <a:latin typeface="Century Gothic" charset="0"/>
              <a:ea typeface="Century Gothic" charset="0"/>
              <a:cs typeface="Century Gothic" charset="0"/>
            </a:rPr>
            <a:t>?</a:t>
          </a:r>
        </a:p>
      </dgm:t>
    </dgm:pt>
    <dgm:pt modelId="{F8CE8548-3EEC-0F4D-A7B5-C623A20296B5}" type="parTrans" cxnId="{8E91E908-5D4C-F94E-B048-DF2C679BB4B8}">
      <dgm:prSet/>
      <dgm:spPr/>
      <dgm:t>
        <a:bodyPr/>
        <a:lstStyle/>
        <a:p>
          <a:endParaRPr lang="en-US"/>
        </a:p>
      </dgm:t>
    </dgm:pt>
    <dgm:pt modelId="{29CB5FAD-BBB4-E44E-87EC-9482CF4150AD}" type="sibTrans" cxnId="{8E91E908-5D4C-F94E-B048-DF2C679BB4B8}">
      <dgm:prSet/>
      <dgm:spPr/>
      <dgm:t>
        <a:bodyPr/>
        <a:lstStyle/>
        <a:p>
          <a:endParaRPr lang="en-US"/>
        </a:p>
      </dgm:t>
    </dgm:pt>
    <dgm:pt modelId="{AB31BA98-5641-D045-9D2B-9BD5E1D267A1}" type="pres">
      <dgm:prSet presAssocID="{FC82BB79-47BE-DA43-A8F9-096D072C89E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D21A473-C85F-724E-AD36-60E987FCEFA9}" type="pres">
      <dgm:prSet presAssocID="{C6F3EB36-C277-C645-A68D-AC2845302CBA}" presName="linNode" presStyleCnt="0"/>
      <dgm:spPr/>
    </dgm:pt>
    <dgm:pt modelId="{7B29B7E1-4D15-EE47-9F51-CB5A5D9B0145}" type="pres">
      <dgm:prSet presAssocID="{C6F3EB36-C277-C645-A68D-AC2845302CBA}" presName="parentText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D35A54-4222-A541-9BC7-B95D1E6AC7FC}" type="pres">
      <dgm:prSet presAssocID="{C6F3EB36-C277-C645-A68D-AC2845302CBA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EB35DF-A78C-0748-AE65-B8FF1413B18E}" type="pres">
      <dgm:prSet presAssocID="{92FAE842-D0E6-C04D-855B-535A99737950}" presName="sp" presStyleCnt="0"/>
      <dgm:spPr/>
    </dgm:pt>
    <dgm:pt modelId="{EAB57B0E-8B5B-7D45-A1CE-93E48AF8F9EE}" type="pres">
      <dgm:prSet presAssocID="{D21F24D7-9842-A341-82B5-DDE0FDCC742B}" presName="linNode" presStyleCnt="0"/>
      <dgm:spPr/>
    </dgm:pt>
    <dgm:pt modelId="{1CAE4F1B-CAC7-774F-A25B-371AF8534D58}" type="pres">
      <dgm:prSet presAssocID="{D21F24D7-9842-A341-82B5-DDE0FDCC742B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201062-1346-8042-B2F5-29405A81587D}" type="pres">
      <dgm:prSet presAssocID="{D21F24D7-9842-A341-82B5-DDE0FDCC742B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303CAC-7487-B543-9DC4-F3B9ECD2D41C}" type="pres">
      <dgm:prSet presAssocID="{2ACFBDD8-D7CA-FD47-8A67-D6A0A9057D17}" presName="sp" presStyleCnt="0"/>
      <dgm:spPr/>
    </dgm:pt>
    <dgm:pt modelId="{2BE8C483-B86E-BA45-8404-438DCB48C6EB}" type="pres">
      <dgm:prSet presAssocID="{2B1DFEC8-00A7-4A4E-9D29-4BDBBCC8CA6B}" presName="linNode" presStyleCnt="0"/>
      <dgm:spPr/>
    </dgm:pt>
    <dgm:pt modelId="{4C462D5F-BD2A-6C42-A524-552EE7962CB1}" type="pres">
      <dgm:prSet presAssocID="{2B1DFEC8-00A7-4A4E-9D29-4BDBBCC8CA6B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447761-22CA-DC48-94B1-D5C3D811F0AB}" type="pres">
      <dgm:prSet presAssocID="{2B1DFEC8-00A7-4A4E-9D29-4BDBBCC8CA6B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1C2D46-4E8D-9B46-AEB7-A03D5DF60D4A}" type="pres">
      <dgm:prSet presAssocID="{39532EC3-1908-5544-B6F7-9E26744EA269}" presName="sp" presStyleCnt="0"/>
      <dgm:spPr/>
    </dgm:pt>
    <dgm:pt modelId="{61F21FE5-5000-4441-BE4E-20E277685365}" type="pres">
      <dgm:prSet presAssocID="{DAF583E8-CCCC-3A45-8DD7-73FF7FDE07EA}" presName="linNode" presStyleCnt="0"/>
      <dgm:spPr/>
    </dgm:pt>
    <dgm:pt modelId="{39F34CA1-A4F5-8549-B9F2-E20CD8539D04}" type="pres">
      <dgm:prSet presAssocID="{DAF583E8-CCCC-3A45-8DD7-73FF7FDE07EA}" presName="parentText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2B0081-BC70-3A44-84F7-FBB1C31FD98D}" type="pres">
      <dgm:prSet presAssocID="{DAF583E8-CCCC-3A45-8DD7-73FF7FDE07EA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175F07-9A03-D648-A7C7-9F0857F265A4}" type="pres">
      <dgm:prSet presAssocID="{137FD2D1-51DE-1541-B5B2-0698A29F38E8}" presName="sp" presStyleCnt="0"/>
      <dgm:spPr/>
    </dgm:pt>
    <dgm:pt modelId="{D7FAA8B3-8509-4445-AE00-0873ED35104D}" type="pres">
      <dgm:prSet presAssocID="{4C93CC50-A20C-3947-9B38-E34C5F3994FE}" presName="linNode" presStyleCnt="0"/>
      <dgm:spPr/>
    </dgm:pt>
    <dgm:pt modelId="{0F229691-6DA9-EE4F-8DAD-1E65EFDD1AC5}" type="pres">
      <dgm:prSet presAssocID="{4C93CC50-A20C-3947-9B38-E34C5F3994FE}" presName="parentText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739618-B8EE-5F41-BAAE-4DD18946D128}" type="pres">
      <dgm:prSet presAssocID="{4C93CC50-A20C-3947-9B38-E34C5F3994FE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6AFAB4-B110-9B4F-B33F-5A59188C75A1}" type="pres">
      <dgm:prSet presAssocID="{34BBBADA-2167-F249-9C61-51B92C578F90}" presName="sp" presStyleCnt="0"/>
      <dgm:spPr/>
    </dgm:pt>
    <dgm:pt modelId="{DABF37E6-8E64-5243-B445-AA193F329274}" type="pres">
      <dgm:prSet presAssocID="{C97B4145-1995-8844-B567-F59E27FE570A}" presName="linNode" presStyleCnt="0"/>
      <dgm:spPr/>
    </dgm:pt>
    <dgm:pt modelId="{A8929DE9-C296-F544-9DC6-913FB49C96F8}" type="pres">
      <dgm:prSet presAssocID="{C97B4145-1995-8844-B567-F59E27FE570A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F560C8-0517-4D40-A965-39DB2A5C1170}" type="pres">
      <dgm:prSet presAssocID="{C97B4145-1995-8844-B567-F59E27FE570A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6F816B-4E4B-404B-9641-5ADB370C3E68}" type="presOf" srcId="{4C93CC50-A20C-3947-9B38-E34C5F3994FE}" destId="{0F229691-6DA9-EE4F-8DAD-1E65EFDD1AC5}" srcOrd="0" destOrd="0" presId="urn:microsoft.com/office/officeart/2005/8/layout/vList5"/>
    <dgm:cxn modelId="{EB14024B-514F-D54A-88BF-000CE714E20B}" srcId="{FC82BB79-47BE-DA43-A8F9-096D072C89EC}" destId="{C97B4145-1995-8844-B567-F59E27FE570A}" srcOrd="5" destOrd="0" parTransId="{27D81DA1-D93F-E34F-85E2-EFEBD67C6669}" sibTransId="{66B0DD2A-3AD2-254B-9C5C-F95F10F5D81F}"/>
    <dgm:cxn modelId="{1160F164-0634-F341-9DBA-3ABD00C6AD85}" srcId="{FC82BB79-47BE-DA43-A8F9-096D072C89EC}" destId="{D21F24D7-9842-A341-82B5-DDE0FDCC742B}" srcOrd="1" destOrd="0" parTransId="{394DECCF-0C09-354D-BE5F-427DC0B71CE6}" sibTransId="{2ACFBDD8-D7CA-FD47-8A67-D6A0A9057D17}"/>
    <dgm:cxn modelId="{E39FE522-810E-D04F-AF86-172C6222D536}" type="presOf" srcId="{C2D54F20-8348-AB42-AA4D-FE482D9E5C94}" destId="{B9F560C8-0517-4D40-A965-39DB2A5C1170}" srcOrd="0" destOrd="0" presId="urn:microsoft.com/office/officeart/2005/8/layout/vList5"/>
    <dgm:cxn modelId="{689B38CF-D857-8746-A672-2DAF712361B0}" srcId="{FC82BB79-47BE-DA43-A8F9-096D072C89EC}" destId="{2B1DFEC8-00A7-4A4E-9D29-4BDBBCC8CA6B}" srcOrd="2" destOrd="0" parTransId="{5ED93943-4307-7A4D-B5C1-CEBDFD6978E7}" sibTransId="{39532EC3-1908-5544-B6F7-9E26744EA269}"/>
    <dgm:cxn modelId="{8E91E908-5D4C-F94E-B048-DF2C679BB4B8}" srcId="{C97B4145-1995-8844-B567-F59E27FE570A}" destId="{C2D54F20-8348-AB42-AA4D-FE482D9E5C94}" srcOrd="0" destOrd="0" parTransId="{F8CE8548-3EEC-0F4D-A7B5-C623A20296B5}" sibTransId="{29CB5FAD-BBB4-E44E-87EC-9482CF4150AD}"/>
    <dgm:cxn modelId="{B8915B3A-1F49-CB4A-AA56-FE31D8635C6F}" type="presOf" srcId="{DAF583E8-CCCC-3A45-8DD7-73FF7FDE07EA}" destId="{39F34CA1-A4F5-8549-B9F2-E20CD8539D04}" srcOrd="0" destOrd="0" presId="urn:microsoft.com/office/officeart/2005/8/layout/vList5"/>
    <dgm:cxn modelId="{B19211A6-761A-5E43-8E3E-A67ABABEAB64}" srcId="{FC82BB79-47BE-DA43-A8F9-096D072C89EC}" destId="{C6F3EB36-C277-C645-A68D-AC2845302CBA}" srcOrd="0" destOrd="0" parTransId="{24BDC274-20AE-9E48-956F-408A34B2EE9E}" sibTransId="{92FAE842-D0E6-C04D-855B-535A99737950}"/>
    <dgm:cxn modelId="{73EFF1F2-26CB-FA42-AFA9-E8BDB600B47C}" srcId="{C6F3EB36-C277-C645-A68D-AC2845302CBA}" destId="{82A7AC23-E556-B347-B46E-F61AED8862C8}" srcOrd="0" destOrd="0" parTransId="{168FD278-B20F-744B-907B-BF082C370D4F}" sibTransId="{1BD1E08A-F965-7143-B099-0E69FEE2A5BF}"/>
    <dgm:cxn modelId="{97A357FA-7C15-EF4A-B4B9-0114550AF594}" type="presOf" srcId="{95EC9918-BEC7-CA49-B31D-8CDAA2E84A27}" destId="{4E447761-22CA-DC48-94B1-D5C3D811F0AB}" srcOrd="0" destOrd="0" presId="urn:microsoft.com/office/officeart/2005/8/layout/vList5"/>
    <dgm:cxn modelId="{58C40C03-6AE9-9649-9D9D-035314F02F56}" srcId="{2B1DFEC8-00A7-4A4E-9D29-4BDBBCC8CA6B}" destId="{95EC9918-BEC7-CA49-B31D-8CDAA2E84A27}" srcOrd="0" destOrd="0" parTransId="{A771A5D5-81B7-E44D-8B6E-39DBB75193E5}" sibTransId="{3C3D54DE-1CCE-DC4D-9DDB-9D7F340AE013}"/>
    <dgm:cxn modelId="{DAA29FA0-0111-2247-96D2-044A1E66BBB9}" srcId="{FC82BB79-47BE-DA43-A8F9-096D072C89EC}" destId="{DAF583E8-CCCC-3A45-8DD7-73FF7FDE07EA}" srcOrd="3" destOrd="0" parTransId="{0CD3CE1F-BB91-254B-9F45-BCC864ED7285}" sibTransId="{137FD2D1-51DE-1541-B5B2-0698A29F38E8}"/>
    <dgm:cxn modelId="{340A0E51-A078-2642-8855-E75A5FF55972}" type="presOf" srcId="{2B1DFEC8-00A7-4A4E-9D29-4BDBBCC8CA6B}" destId="{4C462D5F-BD2A-6C42-A524-552EE7962CB1}" srcOrd="0" destOrd="0" presId="urn:microsoft.com/office/officeart/2005/8/layout/vList5"/>
    <dgm:cxn modelId="{6F3743D4-CDC7-7945-B2E0-229532D6FDAD}" srcId="{4C93CC50-A20C-3947-9B38-E34C5F3994FE}" destId="{735B1C63-9039-3144-8C6A-6888245A48FE}" srcOrd="0" destOrd="0" parTransId="{6B0556A0-8187-0D40-8475-A4CEC0716853}" sibTransId="{5BBB6285-C802-FC4C-A553-0E3AD04F0800}"/>
    <dgm:cxn modelId="{DB007A3E-DDFC-D54D-84E7-1955832D157E}" type="presOf" srcId="{FF35CD21-8D35-DD44-A850-A82AB186505C}" destId="{C62B0081-BC70-3A44-84F7-FBB1C31FD98D}" srcOrd="0" destOrd="0" presId="urn:microsoft.com/office/officeart/2005/8/layout/vList5"/>
    <dgm:cxn modelId="{313A2C29-A081-9D46-BE74-EA1B4CAFDE0F}" srcId="{DAF583E8-CCCC-3A45-8DD7-73FF7FDE07EA}" destId="{FF35CD21-8D35-DD44-A850-A82AB186505C}" srcOrd="0" destOrd="0" parTransId="{5D1580DC-ABE4-644A-A815-EC1656D29BB5}" sibTransId="{893A2EBD-7DB6-224C-B993-A9B2B617A911}"/>
    <dgm:cxn modelId="{DD7BE17D-CE32-3347-9458-89E117F6A945}" type="presOf" srcId="{FC82BB79-47BE-DA43-A8F9-096D072C89EC}" destId="{AB31BA98-5641-D045-9D2B-9BD5E1D267A1}" srcOrd="0" destOrd="0" presId="urn:microsoft.com/office/officeart/2005/8/layout/vList5"/>
    <dgm:cxn modelId="{F57DCA91-86B4-ED4C-9A84-2728DF378B26}" type="presOf" srcId="{C97B4145-1995-8844-B567-F59E27FE570A}" destId="{A8929DE9-C296-F544-9DC6-913FB49C96F8}" srcOrd="0" destOrd="0" presId="urn:microsoft.com/office/officeart/2005/8/layout/vList5"/>
    <dgm:cxn modelId="{D0937A7F-7FD3-1D45-B843-E8B19183BD2E}" type="presOf" srcId="{735B1C63-9039-3144-8C6A-6888245A48FE}" destId="{6A739618-B8EE-5F41-BAAE-4DD18946D128}" srcOrd="0" destOrd="0" presId="urn:microsoft.com/office/officeart/2005/8/layout/vList5"/>
    <dgm:cxn modelId="{AC344441-B64D-5646-B6EC-FB022272811C}" srcId="{D21F24D7-9842-A341-82B5-DDE0FDCC742B}" destId="{2F8CB6B3-BBCF-A04F-AFE4-31B898F8926E}" srcOrd="0" destOrd="0" parTransId="{862A1F25-7B89-C045-A486-7FFA55A44A6F}" sibTransId="{1E627ACF-DB59-F044-A2A9-FECD0B7F44FF}"/>
    <dgm:cxn modelId="{982340AF-D36F-4E4C-9F98-B5B247D3E3E3}" type="presOf" srcId="{D21F24D7-9842-A341-82B5-DDE0FDCC742B}" destId="{1CAE4F1B-CAC7-774F-A25B-371AF8534D58}" srcOrd="0" destOrd="0" presId="urn:microsoft.com/office/officeart/2005/8/layout/vList5"/>
    <dgm:cxn modelId="{10EC9E99-3863-3B46-A9BE-37AF40DD88EC}" type="presOf" srcId="{C6F3EB36-C277-C645-A68D-AC2845302CBA}" destId="{7B29B7E1-4D15-EE47-9F51-CB5A5D9B0145}" srcOrd="0" destOrd="0" presId="urn:microsoft.com/office/officeart/2005/8/layout/vList5"/>
    <dgm:cxn modelId="{525CD0D8-7671-144C-977F-C44724B29ED1}" type="presOf" srcId="{82A7AC23-E556-B347-B46E-F61AED8862C8}" destId="{51D35A54-4222-A541-9BC7-B95D1E6AC7FC}" srcOrd="0" destOrd="0" presId="urn:microsoft.com/office/officeart/2005/8/layout/vList5"/>
    <dgm:cxn modelId="{4515D1DD-22E5-F543-B02B-7F5709821D15}" type="presOf" srcId="{2F8CB6B3-BBCF-A04F-AFE4-31B898F8926E}" destId="{82201062-1346-8042-B2F5-29405A81587D}" srcOrd="0" destOrd="0" presId="urn:microsoft.com/office/officeart/2005/8/layout/vList5"/>
    <dgm:cxn modelId="{45CDB250-B0BC-A447-B68C-C12B89CB4D55}" srcId="{FC82BB79-47BE-DA43-A8F9-096D072C89EC}" destId="{4C93CC50-A20C-3947-9B38-E34C5F3994FE}" srcOrd="4" destOrd="0" parTransId="{18587C2D-0D16-4544-99A3-360145E2D675}" sibTransId="{34BBBADA-2167-F249-9C61-51B92C578F90}"/>
    <dgm:cxn modelId="{745F4EAB-AEF3-0842-A041-7478BAB27C24}" type="presParOf" srcId="{AB31BA98-5641-D045-9D2B-9BD5E1D267A1}" destId="{2D21A473-C85F-724E-AD36-60E987FCEFA9}" srcOrd="0" destOrd="0" presId="urn:microsoft.com/office/officeart/2005/8/layout/vList5"/>
    <dgm:cxn modelId="{28E7C49B-6B99-4441-A90E-7A4DE2742EEC}" type="presParOf" srcId="{2D21A473-C85F-724E-AD36-60E987FCEFA9}" destId="{7B29B7E1-4D15-EE47-9F51-CB5A5D9B0145}" srcOrd="0" destOrd="0" presId="urn:microsoft.com/office/officeart/2005/8/layout/vList5"/>
    <dgm:cxn modelId="{F58E0C11-A206-6949-B66C-9F5ACBF2AD13}" type="presParOf" srcId="{2D21A473-C85F-724E-AD36-60E987FCEFA9}" destId="{51D35A54-4222-A541-9BC7-B95D1E6AC7FC}" srcOrd="1" destOrd="0" presId="urn:microsoft.com/office/officeart/2005/8/layout/vList5"/>
    <dgm:cxn modelId="{866275ED-4AA5-D845-AC48-F1C29B789174}" type="presParOf" srcId="{AB31BA98-5641-D045-9D2B-9BD5E1D267A1}" destId="{14EB35DF-A78C-0748-AE65-B8FF1413B18E}" srcOrd="1" destOrd="0" presId="urn:microsoft.com/office/officeart/2005/8/layout/vList5"/>
    <dgm:cxn modelId="{01DF0C95-5F9D-4746-888A-C2B136737B1F}" type="presParOf" srcId="{AB31BA98-5641-D045-9D2B-9BD5E1D267A1}" destId="{EAB57B0E-8B5B-7D45-A1CE-93E48AF8F9EE}" srcOrd="2" destOrd="0" presId="urn:microsoft.com/office/officeart/2005/8/layout/vList5"/>
    <dgm:cxn modelId="{B186D64E-1305-C746-BA8D-0C7398E22CEC}" type="presParOf" srcId="{EAB57B0E-8B5B-7D45-A1CE-93E48AF8F9EE}" destId="{1CAE4F1B-CAC7-774F-A25B-371AF8534D58}" srcOrd="0" destOrd="0" presId="urn:microsoft.com/office/officeart/2005/8/layout/vList5"/>
    <dgm:cxn modelId="{28616109-66D2-AA49-8018-652A8FD32607}" type="presParOf" srcId="{EAB57B0E-8B5B-7D45-A1CE-93E48AF8F9EE}" destId="{82201062-1346-8042-B2F5-29405A81587D}" srcOrd="1" destOrd="0" presId="urn:microsoft.com/office/officeart/2005/8/layout/vList5"/>
    <dgm:cxn modelId="{CC8F7649-B895-C14F-8725-C39CFF39D899}" type="presParOf" srcId="{AB31BA98-5641-D045-9D2B-9BD5E1D267A1}" destId="{FE303CAC-7487-B543-9DC4-F3B9ECD2D41C}" srcOrd="3" destOrd="0" presId="urn:microsoft.com/office/officeart/2005/8/layout/vList5"/>
    <dgm:cxn modelId="{689CEB32-0629-9A4B-B461-090687EBEB55}" type="presParOf" srcId="{AB31BA98-5641-D045-9D2B-9BD5E1D267A1}" destId="{2BE8C483-B86E-BA45-8404-438DCB48C6EB}" srcOrd="4" destOrd="0" presId="urn:microsoft.com/office/officeart/2005/8/layout/vList5"/>
    <dgm:cxn modelId="{B2EF893F-C577-1C48-94C7-A92F72D3B911}" type="presParOf" srcId="{2BE8C483-B86E-BA45-8404-438DCB48C6EB}" destId="{4C462D5F-BD2A-6C42-A524-552EE7962CB1}" srcOrd="0" destOrd="0" presId="urn:microsoft.com/office/officeart/2005/8/layout/vList5"/>
    <dgm:cxn modelId="{E983EFB2-8DF6-414D-90BA-43191FA21853}" type="presParOf" srcId="{2BE8C483-B86E-BA45-8404-438DCB48C6EB}" destId="{4E447761-22CA-DC48-94B1-D5C3D811F0AB}" srcOrd="1" destOrd="0" presId="urn:microsoft.com/office/officeart/2005/8/layout/vList5"/>
    <dgm:cxn modelId="{9CEA9F40-C287-A647-8205-E98B4B3060CD}" type="presParOf" srcId="{AB31BA98-5641-D045-9D2B-9BD5E1D267A1}" destId="{C21C2D46-4E8D-9B46-AEB7-A03D5DF60D4A}" srcOrd="5" destOrd="0" presId="urn:microsoft.com/office/officeart/2005/8/layout/vList5"/>
    <dgm:cxn modelId="{33C4DE62-B2D0-AF4A-8D72-1458FE67C54B}" type="presParOf" srcId="{AB31BA98-5641-D045-9D2B-9BD5E1D267A1}" destId="{61F21FE5-5000-4441-BE4E-20E277685365}" srcOrd="6" destOrd="0" presId="urn:microsoft.com/office/officeart/2005/8/layout/vList5"/>
    <dgm:cxn modelId="{4BB21B34-B393-DA46-9125-F8B9824C62FE}" type="presParOf" srcId="{61F21FE5-5000-4441-BE4E-20E277685365}" destId="{39F34CA1-A4F5-8549-B9F2-E20CD8539D04}" srcOrd="0" destOrd="0" presId="urn:microsoft.com/office/officeart/2005/8/layout/vList5"/>
    <dgm:cxn modelId="{8F0E1529-3E49-A44A-B10F-344E316A0AE2}" type="presParOf" srcId="{61F21FE5-5000-4441-BE4E-20E277685365}" destId="{C62B0081-BC70-3A44-84F7-FBB1C31FD98D}" srcOrd="1" destOrd="0" presId="urn:microsoft.com/office/officeart/2005/8/layout/vList5"/>
    <dgm:cxn modelId="{F529CE2E-88B1-A549-A6D4-B1589255BDFB}" type="presParOf" srcId="{AB31BA98-5641-D045-9D2B-9BD5E1D267A1}" destId="{E0175F07-9A03-D648-A7C7-9F0857F265A4}" srcOrd="7" destOrd="0" presId="urn:microsoft.com/office/officeart/2005/8/layout/vList5"/>
    <dgm:cxn modelId="{28C6BF82-6D9E-184E-9CC5-2F27B835795E}" type="presParOf" srcId="{AB31BA98-5641-D045-9D2B-9BD5E1D267A1}" destId="{D7FAA8B3-8509-4445-AE00-0873ED35104D}" srcOrd="8" destOrd="0" presId="urn:microsoft.com/office/officeart/2005/8/layout/vList5"/>
    <dgm:cxn modelId="{83B9E2B9-5AE3-F744-B2D6-6A8D8976FC92}" type="presParOf" srcId="{D7FAA8B3-8509-4445-AE00-0873ED35104D}" destId="{0F229691-6DA9-EE4F-8DAD-1E65EFDD1AC5}" srcOrd="0" destOrd="0" presId="urn:microsoft.com/office/officeart/2005/8/layout/vList5"/>
    <dgm:cxn modelId="{5DB918DE-0910-044E-AA8F-C430C2386A8A}" type="presParOf" srcId="{D7FAA8B3-8509-4445-AE00-0873ED35104D}" destId="{6A739618-B8EE-5F41-BAAE-4DD18946D128}" srcOrd="1" destOrd="0" presId="urn:microsoft.com/office/officeart/2005/8/layout/vList5"/>
    <dgm:cxn modelId="{B1C13D18-DEDA-1F49-AF0D-B8D383BD7E87}" type="presParOf" srcId="{AB31BA98-5641-D045-9D2B-9BD5E1D267A1}" destId="{236AFAB4-B110-9B4F-B33F-5A59188C75A1}" srcOrd="9" destOrd="0" presId="urn:microsoft.com/office/officeart/2005/8/layout/vList5"/>
    <dgm:cxn modelId="{C24698A9-A3E1-AF49-8DB0-41A95F4E047B}" type="presParOf" srcId="{AB31BA98-5641-D045-9D2B-9BD5E1D267A1}" destId="{DABF37E6-8E64-5243-B445-AA193F329274}" srcOrd="10" destOrd="0" presId="urn:microsoft.com/office/officeart/2005/8/layout/vList5"/>
    <dgm:cxn modelId="{7F09F807-A945-194C-BBA0-1789750DF29D}" type="presParOf" srcId="{DABF37E6-8E64-5243-B445-AA193F329274}" destId="{A8929DE9-C296-F544-9DC6-913FB49C96F8}" srcOrd="0" destOrd="0" presId="urn:microsoft.com/office/officeart/2005/8/layout/vList5"/>
    <dgm:cxn modelId="{9F29D4DA-87D4-344B-82FF-44FCD3F614E2}" type="presParOf" srcId="{DABF37E6-8E64-5243-B445-AA193F329274}" destId="{B9F560C8-0517-4D40-A965-39DB2A5C117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03B05B3-FB7B-4E2F-B327-8CEA556AB213}" type="doc">
      <dgm:prSet loTypeId="urn:microsoft.com/office/officeart/2005/8/layout/matrix3" loCatId="matrix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ca-ES"/>
        </a:p>
      </dgm:t>
    </dgm:pt>
    <dgm:pt modelId="{94B15090-8A10-4DB9-844E-07802628DCD7}">
      <dgm:prSet phldrT="[Text]"/>
      <dgm:spPr/>
      <dgm:t>
        <a:bodyPr/>
        <a:lstStyle/>
        <a:p>
          <a:r>
            <a:rPr lang="en-US" noProof="0" dirty="0">
              <a:latin typeface="+mj-lt"/>
            </a:rPr>
            <a:t>Not all risks will be present in a given project</a:t>
          </a:r>
        </a:p>
      </dgm:t>
    </dgm:pt>
    <dgm:pt modelId="{08A47FE7-F4DA-40AD-A170-FC7022D887A9}" type="parTrans" cxnId="{88266800-91FA-4DBE-B41F-6C344AF363FD}">
      <dgm:prSet/>
      <dgm:spPr/>
      <dgm:t>
        <a:bodyPr/>
        <a:lstStyle/>
        <a:p>
          <a:endParaRPr lang="ca-ES"/>
        </a:p>
      </dgm:t>
    </dgm:pt>
    <dgm:pt modelId="{D2C47976-1EA6-4C77-887D-5409D9DA377E}" type="sibTrans" cxnId="{88266800-91FA-4DBE-B41F-6C344AF363FD}">
      <dgm:prSet/>
      <dgm:spPr/>
      <dgm:t>
        <a:bodyPr/>
        <a:lstStyle/>
        <a:p>
          <a:endParaRPr lang="ca-ES"/>
        </a:p>
      </dgm:t>
    </dgm:pt>
    <dgm:pt modelId="{3CE8FAEE-1212-4864-B03B-C51F9CD27C35}">
      <dgm:prSet phldrT="[Text]"/>
      <dgm:spPr/>
      <dgm:t>
        <a:bodyPr/>
        <a:lstStyle/>
        <a:p>
          <a:r>
            <a:rPr lang="en-US" noProof="0" dirty="0">
              <a:latin typeface="+mj-lt"/>
            </a:rPr>
            <a:t>Important to</a:t>
          </a:r>
          <a:r>
            <a:rPr lang="en-US" baseline="0" noProof="0" dirty="0">
              <a:latin typeface="+mj-lt"/>
            </a:rPr>
            <a:t> understand where the high risks are</a:t>
          </a:r>
          <a:endParaRPr lang="en-US" noProof="0" dirty="0">
            <a:latin typeface="+mj-lt"/>
          </a:endParaRPr>
        </a:p>
      </dgm:t>
    </dgm:pt>
    <dgm:pt modelId="{FACC498C-F9BE-4A5D-BF5F-FC591F9E6D18}" type="parTrans" cxnId="{46D52185-A0E8-4268-A8D7-F14A2815FD39}">
      <dgm:prSet/>
      <dgm:spPr/>
      <dgm:t>
        <a:bodyPr/>
        <a:lstStyle/>
        <a:p>
          <a:endParaRPr lang="ca-ES"/>
        </a:p>
      </dgm:t>
    </dgm:pt>
    <dgm:pt modelId="{61DDB2F1-B857-405D-95A5-890F12CD1594}" type="sibTrans" cxnId="{46D52185-A0E8-4268-A8D7-F14A2815FD39}">
      <dgm:prSet/>
      <dgm:spPr/>
      <dgm:t>
        <a:bodyPr/>
        <a:lstStyle/>
        <a:p>
          <a:endParaRPr lang="ca-ES"/>
        </a:p>
      </dgm:t>
    </dgm:pt>
    <dgm:pt modelId="{5240BD44-36F8-49C1-9D89-D20DC3D1D6D3}">
      <dgm:prSet phldrT="[Text]"/>
      <dgm:spPr/>
      <dgm:t>
        <a:bodyPr/>
        <a:lstStyle/>
        <a:p>
          <a:r>
            <a:rPr lang="en-US" noProof="0" dirty="0">
              <a:latin typeface="+mj-lt"/>
            </a:rPr>
            <a:t>Agree in</a:t>
          </a:r>
          <a:r>
            <a:rPr lang="en-US" baseline="0" noProof="0" dirty="0">
              <a:latin typeface="+mj-lt"/>
            </a:rPr>
            <a:t> the project how to address them</a:t>
          </a:r>
          <a:endParaRPr lang="en-US" noProof="0" dirty="0">
            <a:latin typeface="+mj-lt"/>
          </a:endParaRPr>
        </a:p>
      </dgm:t>
    </dgm:pt>
    <dgm:pt modelId="{DB41A7D7-224B-4CCE-90C9-3449D105EC2A}" type="parTrans" cxnId="{3FA0A117-D792-4BCB-9316-A8CBA097DD07}">
      <dgm:prSet/>
      <dgm:spPr/>
      <dgm:t>
        <a:bodyPr/>
        <a:lstStyle/>
        <a:p>
          <a:endParaRPr lang="ca-ES"/>
        </a:p>
      </dgm:t>
    </dgm:pt>
    <dgm:pt modelId="{1FF66AA2-4ECA-40DA-B6DB-D246B2AB7900}" type="sibTrans" cxnId="{3FA0A117-D792-4BCB-9316-A8CBA097DD07}">
      <dgm:prSet/>
      <dgm:spPr/>
      <dgm:t>
        <a:bodyPr/>
        <a:lstStyle/>
        <a:p>
          <a:endParaRPr lang="ca-ES"/>
        </a:p>
      </dgm:t>
    </dgm:pt>
    <dgm:pt modelId="{32BF04DC-CE5C-4CA4-A3A6-08F72461CFD6}">
      <dgm:prSet phldrT="[Text]"/>
      <dgm:spPr/>
      <dgm:t>
        <a:bodyPr/>
        <a:lstStyle/>
        <a:p>
          <a:r>
            <a:rPr lang="en-US" noProof="0" dirty="0">
              <a:latin typeface="+mj-lt"/>
            </a:rPr>
            <a:t>Risk management</a:t>
          </a:r>
          <a:r>
            <a:rPr lang="en-US" baseline="0" noProof="0" dirty="0">
              <a:latin typeface="+mj-lt"/>
            </a:rPr>
            <a:t> will differ from project to project</a:t>
          </a:r>
          <a:endParaRPr lang="en-US" noProof="0" dirty="0">
            <a:latin typeface="+mj-lt"/>
          </a:endParaRPr>
        </a:p>
      </dgm:t>
    </dgm:pt>
    <dgm:pt modelId="{89E77504-DCC3-49C1-85CC-98928FE2F1FA}" type="parTrans" cxnId="{52FD0359-CC10-4F8E-9A54-9FE7CD62EAFC}">
      <dgm:prSet/>
      <dgm:spPr/>
      <dgm:t>
        <a:bodyPr/>
        <a:lstStyle/>
        <a:p>
          <a:endParaRPr lang="ca-ES"/>
        </a:p>
      </dgm:t>
    </dgm:pt>
    <dgm:pt modelId="{D9D1FA87-2664-42A0-8338-465E5ED8C967}" type="sibTrans" cxnId="{52FD0359-CC10-4F8E-9A54-9FE7CD62EAFC}">
      <dgm:prSet/>
      <dgm:spPr/>
      <dgm:t>
        <a:bodyPr/>
        <a:lstStyle/>
        <a:p>
          <a:endParaRPr lang="ca-ES"/>
        </a:p>
      </dgm:t>
    </dgm:pt>
    <dgm:pt modelId="{AD4224D6-8E74-4EB9-A726-99CBB889DFC9}" type="pres">
      <dgm:prSet presAssocID="{903B05B3-FB7B-4E2F-B327-8CEA556AB21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DA7907-A53F-40FC-95E7-390B7C009320}" type="pres">
      <dgm:prSet presAssocID="{903B05B3-FB7B-4E2F-B327-8CEA556AB213}" presName="diamond" presStyleLbl="bgShp" presStyleIdx="0" presStyleCnt="1"/>
      <dgm:spPr/>
    </dgm:pt>
    <dgm:pt modelId="{58D4FC43-0737-4912-A3DD-4889753D0691}" type="pres">
      <dgm:prSet presAssocID="{903B05B3-FB7B-4E2F-B327-8CEA556AB213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F4D997-DE78-4693-BB72-9D576A26BE5E}" type="pres">
      <dgm:prSet presAssocID="{903B05B3-FB7B-4E2F-B327-8CEA556AB213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1D0C9D-11F2-4C25-948E-60883BC81B6D}" type="pres">
      <dgm:prSet presAssocID="{903B05B3-FB7B-4E2F-B327-8CEA556AB213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3A2105-E383-4B2F-B61C-F3FC4F8F38FB}" type="pres">
      <dgm:prSet presAssocID="{903B05B3-FB7B-4E2F-B327-8CEA556AB213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3DA200-AC90-CB44-8B24-43E7BC624B68}" type="presOf" srcId="{903B05B3-FB7B-4E2F-B327-8CEA556AB213}" destId="{AD4224D6-8E74-4EB9-A726-99CBB889DFC9}" srcOrd="0" destOrd="0" presId="urn:microsoft.com/office/officeart/2005/8/layout/matrix3"/>
    <dgm:cxn modelId="{52FD0359-CC10-4F8E-9A54-9FE7CD62EAFC}" srcId="{903B05B3-FB7B-4E2F-B327-8CEA556AB213}" destId="{32BF04DC-CE5C-4CA4-A3A6-08F72461CFD6}" srcOrd="3" destOrd="0" parTransId="{89E77504-DCC3-49C1-85CC-98928FE2F1FA}" sibTransId="{D9D1FA87-2664-42A0-8338-465E5ED8C967}"/>
    <dgm:cxn modelId="{8A70EFE0-C9BB-DF4F-9420-E316F8985FAF}" type="presOf" srcId="{5240BD44-36F8-49C1-9D89-D20DC3D1D6D3}" destId="{0C1D0C9D-11F2-4C25-948E-60883BC81B6D}" srcOrd="0" destOrd="0" presId="urn:microsoft.com/office/officeart/2005/8/layout/matrix3"/>
    <dgm:cxn modelId="{3FA0A117-D792-4BCB-9316-A8CBA097DD07}" srcId="{903B05B3-FB7B-4E2F-B327-8CEA556AB213}" destId="{5240BD44-36F8-49C1-9D89-D20DC3D1D6D3}" srcOrd="2" destOrd="0" parTransId="{DB41A7D7-224B-4CCE-90C9-3449D105EC2A}" sibTransId="{1FF66AA2-4ECA-40DA-B6DB-D246B2AB7900}"/>
    <dgm:cxn modelId="{F66E2580-E1CB-CB4C-83A3-6E2BD3DFD5F4}" type="presOf" srcId="{32BF04DC-CE5C-4CA4-A3A6-08F72461CFD6}" destId="{B33A2105-E383-4B2F-B61C-F3FC4F8F38FB}" srcOrd="0" destOrd="0" presId="urn:microsoft.com/office/officeart/2005/8/layout/matrix3"/>
    <dgm:cxn modelId="{C601AD39-BD9F-3F4C-BD1F-5B6E2D626D1B}" type="presOf" srcId="{3CE8FAEE-1212-4864-B03B-C51F9CD27C35}" destId="{74F4D997-DE78-4693-BB72-9D576A26BE5E}" srcOrd="0" destOrd="0" presId="urn:microsoft.com/office/officeart/2005/8/layout/matrix3"/>
    <dgm:cxn modelId="{88266800-91FA-4DBE-B41F-6C344AF363FD}" srcId="{903B05B3-FB7B-4E2F-B327-8CEA556AB213}" destId="{94B15090-8A10-4DB9-844E-07802628DCD7}" srcOrd="0" destOrd="0" parTransId="{08A47FE7-F4DA-40AD-A170-FC7022D887A9}" sibTransId="{D2C47976-1EA6-4C77-887D-5409D9DA377E}"/>
    <dgm:cxn modelId="{C2D9133E-ADEB-DA48-B5AC-F4E042DA5787}" type="presOf" srcId="{94B15090-8A10-4DB9-844E-07802628DCD7}" destId="{58D4FC43-0737-4912-A3DD-4889753D0691}" srcOrd="0" destOrd="0" presId="urn:microsoft.com/office/officeart/2005/8/layout/matrix3"/>
    <dgm:cxn modelId="{46D52185-A0E8-4268-A8D7-F14A2815FD39}" srcId="{903B05B3-FB7B-4E2F-B327-8CEA556AB213}" destId="{3CE8FAEE-1212-4864-B03B-C51F9CD27C35}" srcOrd="1" destOrd="0" parTransId="{FACC498C-F9BE-4A5D-BF5F-FC591F9E6D18}" sibTransId="{61DDB2F1-B857-405D-95A5-890F12CD1594}"/>
    <dgm:cxn modelId="{F6748567-4DB9-DE40-9669-57D92BE915C8}" type="presParOf" srcId="{AD4224D6-8E74-4EB9-A726-99CBB889DFC9}" destId="{32DA7907-A53F-40FC-95E7-390B7C009320}" srcOrd="0" destOrd="0" presId="urn:microsoft.com/office/officeart/2005/8/layout/matrix3"/>
    <dgm:cxn modelId="{205618BD-DF96-574F-ACD6-E9C186A5F6CC}" type="presParOf" srcId="{AD4224D6-8E74-4EB9-A726-99CBB889DFC9}" destId="{58D4FC43-0737-4912-A3DD-4889753D0691}" srcOrd="1" destOrd="0" presId="urn:microsoft.com/office/officeart/2005/8/layout/matrix3"/>
    <dgm:cxn modelId="{716B8C6C-315F-D948-87E2-1F018D176E14}" type="presParOf" srcId="{AD4224D6-8E74-4EB9-A726-99CBB889DFC9}" destId="{74F4D997-DE78-4693-BB72-9D576A26BE5E}" srcOrd="2" destOrd="0" presId="urn:microsoft.com/office/officeart/2005/8/layout/matrix3"/>
    <dgm:cxn modelId="{15DE3FAF-A99B-2E43-8AA0-77E462E8D413}" type="presParOf" srcId="{AD4224D6-8E74-4EB9-A726-99CBB889DFC9}" destId="{0C1D0C9D-11F2-4C25-948E-60883BC81B6D}" srcOrd="3" destOrd="0" presId="urn:microsoft.com/office/officeart/2005/8/layout/matrix3"/>
    <dgm:cxn modelId="{F8B13D87-C678-0041-A7FA-80F22305C26A}" type="presParOf" srcId="{AD4224D6-8E74-4EB9-A726-99CBB889DFC9}" destId="{B33A2105-E383-4B2F-B61C-F3FC4F8F38FB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52B02C9-985B-4568-B76D-873C3133D965}" type="doc">
      <dgm:prSet loTypeId="urn:microsoft.com/office/officeart/2005/8/layout/radial6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ca-ES"/>
        </a:p>
      </dgm:t>
    </dgm:pt>
    <dgm:pt modelId="{CEBF6199-FD71-4330-97C1-CDA63C7ECCDD}">
      <dgm:prSet phldrT="[Text]"/>
      <dgm:spPr/>
      <dgm:t>
        <a:bodyPr/>
        <a:lstStyle/>
        <a:p>
          <a:r>
            <a:rPr lang="en-US" b="1" noProof="0" dirty="0">
              <a:latin typeface="Century Gothic" panose="020B0502020202020204" pitchFamily="34" charset="0"/>
            </a:rPr>
            <a:t>5 keys to financial management</a:t>
          </a:r>
        </a:p>
      </dgm:t>
    </dgm:pt>
    <dgm:pt modelId="{47B0F4FA-C670-47BC-92C4-5FCAB6EE4B6A}" type="parTrans" cxnId="{6E143397-53E0-4946-BA20-0AAEC42A7C4B}">
      <dgm:prSet/>
      <dgm:spPr/>
      <dgm:t>
        <a:bodyPr/>
        <a:lstStyle/>
        <a:p>
          <a:endParaRPr lang="ca-ES"/>
        </a:p>
      </dgm:t>
    </dgm:pt>
    <dgm:pt modelId="{190A29FC-A5BE-4CAE-B16B-34441F9454C3}" type="sibTrans" cxnId="{6E143397-53E0-4946-BA20-0AAEC42A7C4B}">
      <dgm:prSet/>
      <dgm:spPr/>
      <dgm:t>
        <a:bodyPr/>
        <a:lstStyle/>
        <a:p>
          <a:endParaRPr lang="ca-ES"/>
        </a:p>
      </dgm:t>
    </dgm:pt>
    <dgm:pt modelId="{B44CA714-BD31-46D4-8441-B88B774721F9}">
      <dgm:prSet phldrT="[Text]"/>
      <dgm:spPr/>
      <dgm:t>
        <a:bodyPr/>
        <a:lstStyle/>
        <a:p>
          <a:r>
            <a:rPr lang="en-US" noProof="0" dirty="0">
              <a:latin typeface="Century Gothic" panose="020B0502020202020204" pitchFamily="34" charset="0"/>
            </a:rPr>
            <a:t>1. Careful budgeting</a:t>
          </a:r>
        </a:p>
      </dgm:t>
    </dgm:pt>
    <dgm:pt modelId="{9E2FF22F-31ED-45DC-AED5-478C2E950CE2}" type="parTrans" cxnId="{ADD34933-9377-45A8-B0A3-645A34B42C87}">
      <dgm:prSet/>
      <dgm:spPr/>
      <dgm:t>
        <a:bodyPr/>
        <a:lstStyle/>
        <a:p>
          <a:endParaRPr lang="ca-ES"/>
        </a:p>
      </dgm:t>
    </dgm:pt>
    <dgm:pt modelId="{B12E71A4-8C56-42CC-999A-1C47692B30C5}" type="sibTrans" cxnId="{ADD34933-9377-45A8-B0A3-645A34B42C87}">
      <dgm:prSet/>
      <dgm:spPr/>
      <dgm:t>
        <a:bodyPr/>
        <a:lstStyle/>
        <a:p>
          <a:endParaRPr lang="ca-ES"/>
        </a:p>
      </dgm:t>
    </dgm:pt>
    <dgm:pt modelId="{24E913F8-207B-43B7-BEF6-4FF07498DEE5}">
      <dgm:prSet phldrT="[Text]"/>
      <dgm:spPr/>
      <dgm:t>
        <a:bodyPr/>
        <a:lstStyle/>
        <a:p>
          <a:r>
            <a:rPr lang="en-US" noProof="0" dirty="0">
              <a:latin typeface="Century Gothic" panose="020B0502020202020204" pitchFamily="34" charset="0"/>
            </a:rPr>
            <a:t>2. Rigorous external checks</a:t>
          </a:r>
        </a:p>
      </dgm:t>
    </dgm:pt>
    <dgm:pt modelId="{519BC860-4594-437C-95C7-D681D49826FD}" type="parTrans" cxnId="{F7C1C980-237F-451F-B8DA-B4FF8E206C33}">
      <dgm:prSet/>
      <dgm:spPr/>
      <dgm:t>
        <a:bodyPr/>
        <a:lstStyle/>
        <a:p>
          <a:endParaRPr lang="ca-ES"/>
        </a:p>
      </dgm:t>
    </dgm:pt>
    <dgm:pt modelId="{892CC861-3CC9-41DE-B5DF-B6463044D37C}" type="sibTrans" cxnId="{F7C1C980-237F-451F-B8DA-B4FF8E206C33}">
      <dgm:prSet/>
      <dgm:spPr/>
      <dgm:t>
        <a:bodyPr/>
        <a:lstStyle/>
        <a:p>
          <a:endParaRPr lang="ca-ES"/>
        </a:p>
      </dgm:t>
    </dgm:pt>
    <dgm:pt modelId="{33609B42-400D-42C3-B8D2-34FFDC8B6064}">
      <dgm:prSet phldrT="[Text]"/>
      <dgm:spPr/>
      <dgm:t>
        <a:bodyPr/>
        <a:lstStyle/>
        <a:p>
          <a:r>
            <a:rPr lang="en-US" noProof="0" dirty="0">
              <a:latin typeface="Century Gothic" panose="020B0502020202020204" pitchFamily="34" charset="0"/>
            </a:rPr>
            <a:t>3. Regular reporting</a:t>
          </a:r>
        </a:p>
      </dgm:t>
    </dgm:pt>
    <dgm:pt modelId="{032E2D17-3A88-472F-ACD0-A190E193D41B}" type="parTrans" cxnId="{589E6174-6162-471E-AB75-CADD88E5221C}">
      <dgm:prSet/>
      <dgm:spPr/>
      <dgm:t>
        <a:bodyPr/>
        <a:lstStyle/>
        <a:p>
          <a:endParaRPr lang="ca-ES"/>
        </a:p>
      </dgm:t>
    </dgm:pt>
    <dgm:pt modelId="{BB1565BE-1862-4C95-866B-F79DEBD627B6}" type="sibTrans" cxnId="{589E6174-6162-471E-AB75-CADD88E5221C}">
      <dgm:prSet/>
      <dgm:spPr/>
      <dgm:t>
        <a:bodyPr/>
        <a:lstStyle/>
        <a:p>
          <a:endParaRPr lang="ca-ES"/>
        </a:p>
      </dgm:t>
    </dgm:pt>
    <dgm:pt modelId="{07D4761B-80E5-4D5F-BECF-920D7FFB7280}">
      <dgm:prSet phldrT="[Text]"/>
      <dgm:spPr/>
      <dgm:t>
        <a:bodyPr/>
        <a:lstStyle/>
        <a:p>
          <a:r>
            <a:rPr lang="ca-ES" dirty="0"/>
            <a:t>4. </a:t>
          </a:r>
          <a:r>
            <a:rPr lang="en-US" noProof="0" dirty="0">
              <a:latin typeface="Century Gothic" panose="020B0502020202020204" pitchFamily="34" charset="0"/>
            </a:rPr>
            <a:t>Effective internal control</a:t>
          </a:r>
        </a:p>
      </dgm:t>
    </dgm:pt>
    <dgm:pt modelId="{93C28B37-CE84-4C5E-B653-58168C960DBA}" type="parTrans" cxnId="{9EC1C8A2-0160-4350-980F-B322BA7944AA}">
      <dgm:prSet/>
      <dgm:spPr/>
      <dgm:t>
        <a:bodyPr/>
        <a:lstStyle/>
        <a:p>
          <a:endParaRPr lang="ca-ES"/>
        </a:p>
      </dgm:t>
    </dgm:pt>
    <dgm:pt modelId="{ED080775-F844-47DC-AE78-66C8AA615308}" type="sibTrans" cxnId="{9EC1C8A2-0160-4350-980F-B322BA7944AA}">
      <dgm:prSet/>
      <dgm:spPr/>
      <dgm:t>
        <a:bodyPr/>
        <a:lstStyle/>
        <a:p>
          <a:endParaRPr lang="ca-ES"/>
        </a:p>
      </dgm:t>
    </dgm:pt>
    <dgm:pt modelId="{BABDE0A1-CD94-4208-82C5-AF7DA7791492}">
      <dgm:prSet/>
      <dgm:spPr/>
      <dgm:t>
        <a:bodyPr/>
        <a:lstStyle/>
        <a:p>
          <a:r>
            <a:rPr lang="en-US" noProof="0" dirty="0">
              <a:latin typeface="Century Gothic" panose="020B0502020202020204" pitchFamily="34" charset="0"/>
            </a:rPr>
            <a:t>5. Reasonable care</a:t>
          </a:r>
        </a:p>
      </dgm:t>
    </dgm:pt>
    <dgm:pt modelId="{26AB6400-AC2F-4AA9-8E1F-98AD042EA0B0}" type="parTrans" cxnId="{E0346FF7-3D5C-4E09-A733-B362915623AA}">
      <dgm:prSet/>
      <dgm:spPr/>
      <dgm:t>
        <a:bodyPr/>
        <a:lstStyle/>
        <a:p>
          <a:endParaRPr lang="ca-ES"/>
        </a:p>
      </dgm:t>
    </dgm:pt>
    <dgm:pt modelId="{06915B24-B232-47FE-A2E4-F69D302C9B26}" type="sibTrans" cxnId="{E0346FF7-3D5C-4E09-A733-B362915623AA}">
      <dgm:prSet/>
      <dgm:spPr/>
      <dgm:t>
        <a:bodyPr/>
        <a:lstStyle/>
        <a:p>
          <a:endParaRPr lang="ca-ES"/>
        </a:p>
      </dgm:t>
    </dgm:pt>
    <dgm:pt modelId="{C61474FC-E90F-4322-9DDE-BD49DF98AF28}" type="pres">
      <dgm:prSet presAssocID="{852B02C9-985B-4568-B76D-873C3133D96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FE2691C-FD5A-4F8E-B968-1F00ACD268B9}" type="pres">
      <dgm:prSet presAssocID="{CEBF6199-FD71-4330-97C1-CDA63C7ECCDD}" presName="centerShape" presStyleLbl="node0" presStyleIdx="0" presStyleCnt="1"/>
      <dgm:spPr/>
      <dgm:t>
        <a:bodyPr/>
        <a:lstStyle/>
        <a:p>
          <a:endParaRPr lang="en-US"/>
        </a:p>
      </dgm:t>
    </dgm:pt>
    <dgm:pt modelId="{5C7B4A1C-3BF3-43EE-8D01-7E08DDDA6EB3}" type="pres">
      <dgm:prSet presAssocID="{B44CA714-BD31-46D4-8441-B88B774721F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9898B0-AF51-4195-B91D-596BA70E8B9D}" type="pres">
      <dgm:prSet presAssocID="{B44CA714-BD31-46D4-8441-B88B774721F9}" presName="dummy" presStyleCnt="0"/>
      <dgm:spPr/>
    </dgm:pt>
    <dgm:pt modelId="{B29610C9-ABEF-4EE5-92FF-61AEBCE8053A}" type="pres">
      <dgm:prSet presAssocID="{B12E71A4-8C56-42CC-999A-1C47692B30C5}" presName="sibTrans" presStyleLbl="sibTrans2D1" presStyleIdx="0" presStyleCnt="5"/>
      <dgm:spPr/>
      <dgm:t>
        <a:bodyPr/>
        <a:lstStyle/>
        <a:p>
          <a:endParaRPr lang="en-US"/>
        </a:p>
      </dgm:t>
    </dgm:pt>
    <dgm:pt modelId="{1E347FB2-C53B-4D3F-97C5-9DB48C15A9F5}" type="pres">
      <dgm:prSet presAssocID="{24E913F8-207B-43B7-BEF6-4FF07498DEE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3F7F6B-464E-480F-87A6-4C2359CF6F00}" type="pres">
      <dgm:prSet presAssocID="{24E913F8-207B-43B7-BEF6-4FF07498DEE5}" presName="dummy" presStyleCnt="0"/>
      <dgm:spPr/>
    </dgm:pt>
    <dgm:pt modelId="{A846A429-94C4-491E-9712-10BEB094CA27}" type="pres">
      <dgm:prSet presAssocID="{892CC861-3CC9-41DE-B5DF-B6463044D37C}" presName="sibTrans" presStyleLbl="sibTrans2D1" presStyleIdx="1" presStyleCnt="5"/>
      <dgm:spPr/>
      <dgm:t>
        <a:bodyPr/>
        <a:lstStyle/>
        <a:p>
          <a:endParaRPr lang="en-US"/>
        </a:p>
      </dgm:t>
    </dgm:pt>
    <dgm:pt modelId="{AFFB0A6B-8F2A-4807-AAC9-B606B86FAE16}" type="pres">
      <dgm:prSet presAssocID="{33609B42-400D-42C3-B8D2-34FFDC8B606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8D14C3-DE4C-4C36-9B5F-5B8AC69210CC}" type="pres">
      <dgm:prSet presAssocID="{33609B42-400D-42C3-B8D2-34FFDC8B6064}" presName="dummy" presStyleCnt="0"/>
      <dgm:spPr/>
    </dgm:pt>
    <dgm:pt modelId="{2921ADE2-5AE8-4743-BB55-89491BDC240E}" type="pres">
      <dgm:prSet presAssocID="{BB1565BE-1862-4C95-866B-F79DEBD627B6}" presName="sibTrans" presStyleLbl="sibTrans2D1" presStyleIdx="2" presStyleCnt="5"/>
      <dgm:spPr/>
      <dgm:t>
        <a:bodyPr/>
        <a:lstStyle/>
        <a:p>
          <a:endParaRPr lang="en-US"/>
        </a:p>
      </dgm:t>
    </dgm:pt>
    <dgm:pt modelId="{3D7EAA4E-EF47-426B-BA91-CD81E1FFBE49}" type="pres">
      <dgm:prSet presAssocID="{07D4761B-80E5-4D5F-BECF-920D7FFB728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0B2D40-0D88-469D-8664-2667F8178C42}" type="pres">
      <dgm:prSet presAssocID="{07D4761B-80E5-4D5F-BECF-920D7FFB7280}" presName="dummy" presStyleCnt="0"/>
      <dgm:spPr/>
    </dgm:pt>
    <dgm:pt modelId="{CF04A0D4-EC94-42D7-B759-FD74F00200F7}" type="pres">
      <dgm:prSet presAssocID="{ED080775-F844-47DC-AE78-66C8AA615308}" presName="sibTrans" presStyleLbl="sibTrans2D1" presStyleIdx="3" presStyleCnt="5"/>
      <dgm:spPr/>
      <dgm:t>
        <a:bodyPr/>
        <a:lstStyle/>
        <a:p>
          <a:endParaRPr lang="en-US"/>
        </a:p>
      </dgm:t>
    </dgm:pt>
    <dgm:pt modelId="{A5A7A6E4-E8AE-4C30-ADEA-F07853B39596}" type="pres">
      <dgm:prSet presAssocID="{BABDE0A1-CD94-4208-82C5-AF7DA779149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27E60B-00F5-4A52-B169-CEBE60B88997}" type="pres">
      <dgm:prSet presAssocID="{BABDE0A1-CD94-4208-82C5-AF7DA7791492}" presName="dummy" presStyleCnt="0"/>
      <dgm:spPr/>
    </dgm:pt>
    <dgm:pt modelId="{9C69FF5A-A2C4-4FCF-A60D-CC7B154C0A91}" type="pres">
      <dgm:prSet presAssocID="{06915B24-B232-47FE-A2E4-F69D302C9B26}" presName="sibTrans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9EC1C8A2-0160-4350-980F-B322BA7944AA}" srcId="{CEBF6199-FD71-4330-97C1-CDA63C7ECCDD}" destId="{07D4761B-80E5-4D5F-BECF-920D7FFB7280}" srcOrd="3" destOrd="0" parTransId="{93C28B37-CE84-4C5E-B653-58168C960DBA}" sibTransId="{ED080775-F844-47DC-AE78-66C8AA615308}"/>
    <dgm:cxn modelId="{9EF9BC06-667A-E64E-AE5B-16F1CECBEAAF}" type="presOf" srcId="{BB1565BE-1862-4C95-866B-F79DEBD627B6}" destId="{2921ADE2-5AE8-4743-BB55-89491BDC240E}" srcOrd="0" destOrd="0" presId="urn:microsoft.com/office/officeart/2005/8/layout/radial6"/>
    <dgm:cxn modelId="{ADD34933-9377-45A8-B0A3-645A34B42C87}" srcId="{CEBF6199-FD71-4330-97C1-CDA63C7ECCDD}" destId="{B44CA714-BD31-46D4-8441-B88B774721F9}" srcOrd="0" destOrd="0" parTransId="{9E2FF22F-31ED-45DC-AED5-478C2E950CE2}" sibTransId="{B12E71A4-8C56-42CC-999A-1C47692B30C5}"/>
    <dgm:cxn modelId="{FBF1FD0C-7EE0-8440-A999-23FB5D9318F1}" type="presOf" srcId="{852B02C9-985B-4568-B76D-873C3133D965}" destId="{C61474FC-E90F-4322-9DDE-BD49DF98AF28}" srcOrd="0" destOrd="0" presId="urn:microsoft.com/office/officeart/2005/8/layout/radial6"/>
    <dgm:cxn modelId="{29304BA7-6C72-204E-B04B-61AEB9FAF504}" type="presOf" srcId="{06915B24-B232-47FE-A2E4-F69D302C9B26}" destId="{9C69FF5A-A2C4-4FCF-A60D-CC7B154C0A91}" srcOrd="0" destOrd="0" presId="urn:microsoft.com/office/officeart/2005/8/layout/radial6"/>
    <dgm:cxn modelId="{E4F6C804-16CB-DC43-88D3-4AB7BF4935B3}" type="presOf" srcId="{B44CA714-BD31-46D4-8441-B88B774721F9}" destId="{5C7B4A1C-3BF3-43EE-8D01-7E08DDDA6EB3}" srcOrd="0" destOrd="0" presId="urn:microsoft.com/office/officeart/2005/8/layout/radial6"/>
    <dgm:cxn modelId="{589E6174-6162-471E-AB75-CADD88E5221C}" srcId="{CEBF6199-FD71-4330-97C1-CDA63C7ECCDD}" destId="{33609B42-400D-42C3-B8D2-34FFDC8B6064}" srcOrd="2" destOrd="0" parTransId="{032E2D17-3A88-472F-ACD0-A190E193D41B}" sibTransId="{BB1565BE-1862-4C95-866B-F79DEBD627B6}"/>
    <dgm:cxn modelId="{6E143397-53E0-4946-BA20-0AAEC42A7C4B}" srcId="{852B02C9-985B-4568-B76D-873C3133D965}" destId="{CEBF6199-FD71-4330-97C1-CDA63C7ECCDD}" srcOrd="0" destOrd="0" parTransId="{47B0F4FA-C670-47BC-92C4-5FCAB6EE4B6A}" sibTransId="{190A29FC-A5BE-4CAE-B16B-34441F9454C3}"/>
    <dgm:cxn modelId="{F7C1C980-237F-451F-B8DA-B4FF8E206C33}" srcId="{CEBF6199-FD71-4330-97C1-CDA63C7ECCDD}" destId="{24E913F8-207B-43B7-BEF6-4FF07498DEE5}" srcOrd="1" destOrd="0" parTransId="{519BC860-4594-437C-95C7-D681D49826FD}" sibTransId="{892CC861-3CC9-41DE-B5DF-B6463044D37C}"/>
    <dgm:cxn modelId="{9CCF497A-B61A-E246-BED8-568DEC863E46}" type="presOf" srcId="{B12E71A4-8C56-42CC-999A-1C47692B30C5}" destId="{B29610C9-ABEF-4EE5-92FF-61AEBCE8053A}" srcOrd="0" destOrd="0" presId="urn:microsoft.com/office/officeart/2005/8/layout/radial6"/>
    <dgm:cxn modelId="{7CEB8B92-0A5A-9A43-B1B8-72B22997A774}" type="presOf" srcId="{24E913F8-207B-43B7-BEF6-4FF07498DEE5}" destId="{1E347FB2-C53B-4D3F-97C5-9DB48C15A9F5}" srcOrd="0" destOrd="0" presId="urn:microsoft.com/office/officeart/2005/8/layout/radial6"/>
    <dgm:cxn modelId="{E0346FF7-3D5C-4E09-A733-B362915623AA}" srcId="{CEBF6199-FD71-4330-97C1-CDA63C7ECCDD}" destId="{BABDE0A1-CD94-4208-82C5-AF7DA7791492}" srcOrd="4" destOrd="0" parTransId="{26AB6400-AC2F-4AA9-8E1F-98AD042EA0B0}" sibTransId="{06915B24-B232-47FE-A2E4-F69D302C9B26}"/>
    <dgm:cxn modelId="{0E3B5D39-3369-FF40-BD69-8C60BAA32F2E}" type="presOf" srcId="{CEBF6199-FD71-4330-97C1-CDA63C7ECCDD}" destId="{0FE2691C-FD5A-4F8E-B968-1F00ACD268B9}" srcOrd="0" destOrd="0" presId="urn:microsoft.com/office/officeart/2005/8/layout/radial6"/>
    <dgm:cxn modelId="{262C1855-392C-E141-BB09-66C64F3B3A9B}" type="presOf" srcId="{ED080775-F844-47DC-AE78-66C8AA615308}" destId="{CF04A0D4-EC94-42D7-B759-FD74F00200F7}" srcOrd="0" destOrd="0" presId="urn:microsoft.com/office/officeart/2005/8/layout/radial6"/>
    <dgm:cxn modelId="{3D1560CC-75AA-794E-ABBD-3B1B46D0FD34}" type="presOf" srcId="{BABDE0A1-CD94-4208-82C5-AF7DA7791492}" destId="{A5A7A6E4-E8AE-4C30-ADEA-F07853B39596}" srcOrd="0" destOrd="0" presId="urn:microsoft.com/office/officeart/2005/8/layout/radial6"/>
    <dgm:cxn modelId="{5A187A04-C542-9146-A2F1-5A3AF8810C23}" type="presOf" srcId="{33609B42-400D-42C3-B8D2-34FFDC8B6064}" destId="{AFFB0A6B-8F2A-4807-AAC9-B606B86FAE16}" srcOrd="0" destOrd="0" presId="urn:microsoft.com/office/officeart/2005/8/layout/radial6"/>
    <dgm:cxn modelId="{A1D1A504-98F8-C846-ABEB-B5AB21A8F3BB}" type="presOf" srcId="{07D4761B-80E5-4D5F-BECF-920D7FFB7280}" destId="{3D7EAA4E-EF47-426B-BA91-CD81E1FFBE49}" srcOrd="0" destOrd="0" presId="urn:microsoft.com/office/officeart/2005/8/layout/radial6"/>
    <dgm:cxn modelId="{992A10B6-40E9-C745-92E7-F26488E5D292}" type="presOf" srcId="{892CC861-3CC9-41DE-B5DF-B6463044D37C}" destId="{A846A429-94C4-491E-9712-10BEB094CA27}" srcOrd="0" destOrd="0" presId="urn:microsoft.com/office/officeart/2005/8/layout/radial6"/>
    <dgm:cxn modelId="{F5EDD661-D708-2941-B84D-34359FF12809}" type="presParOf" srcId="{C61474FC-E90F-4322-9DDE-BD49DF98AF28}" destId="{0FE2691C-FD5A-4F8E-B968-1F00ACD268B9}" srcOrd="0" destOrd="0" presId="urn:microsoft.com/office/officeart/2005/8/layout/radial6"/>
    <dgm:cxn modelId="{4A6FF825-3F98-ED4E-B121-7657D170B9C4}" type="presParOf" srcId="{C61474FC-E90F-4322-9DDE-BD49DF98AF28}" destId="{5C7B4A1C-3BF3-43EE-8D01-7E08DDDA6EB3}" srcOrd="1" destOrd="0" presId="urn:microsoft.com/office/officeart/2005/8/layout/radial6"/>
    <dgm:cxn modelId="{DF3E0452-A043-3C4A-B5B8-DE0F3FE5A800}" type="presParOf" srcId="{C61474FC-E90F-4322-9DDE-BD49DF98AF28}" destId="{219898B0-AF51-4195-B91D-596BA70E8B9D}" srcOrd="2" destOrd="0" presId="urn:microsoft.com/office/officeart/2005/8/layout/radial6"/>
    <dgm:cxn modelId="{3CAD958E-98B3-B941-8478-30EC1F147F3A}" type="presParOf" srcId="{C61474FC-E90F-4322-9DDE-BD49DF98AF28}" destId="{B29610C9-ABEF-4EE5-92FF-61AEBCE8053A}" srcOrd="3" destOrd="0" presId="urn:microsoft.com/office/officeart/2005/8/layout/radial6"/>
    <dgm:cxn modelId="{B6A1292F-4A46-3E43-94DB-4CF38FC4FAA7}" type="presParOf" srcId="{C61474FC-E90F-4322-9DDE-BD49DF98AF28}" destId="{1E347FB2-C53B-4D3F-97C5-9DB48C15A9F5}" srcOrd="4" destOrd="0" presId="urn:microsoft.com/office/officeart/2005/8/layout/radial6"/>
    <dgm:cxn modelId="{26A98A7E-6750-B842-9D8B-D04CD5B8623E}" type="presParOf" srcId="{C61474FC-E90F-4322-9DDE-BD49DF98AF28}" destId="{763F7F6B-464E-480F-87A6-4C2359CF6F00}" srcOrd="5" destOrd="0" presId="urn:microsoft.com/office/officeart/2005/8/layout/radial6"/>
    <dgm:cxn modelId="{984A2112-5E0E-7C43-A789-AD8BCF933D54}" type="presParOf" srcId="{C61474FC-E90F-4322-9DDE-BD49DF98AF28}" destId="{A846A429-94C4-491E-9712-10BEB094CA27}" srcOrd="6" destOrd="0" presId="urn:microsoft.com/office/officeart/2005/8/layout/radial6"/>
    <dgm:cxn modelId="{A1B8456E-7CB5-EA42-BEE2-95097E9532EE}" type="presParOf" srcId="{C61474FC-E90F-4322-9DDE-BD49DF98AF28}" destId="{AFFB0A6B-8F2A-4807-AAC9-B606B86FAE16}" srcOrd="7" destOrd="0" presId="urn:microsoft.com/office/officeart/2005/8/layout/radial6"/>
    <dgm:cxn modelId="{C6C13E5F-665F-344D-A6BE-B24D0645E664}" type="presParOf" srcId="{C61474FC-E90F-4322-9DDE-BD49DF98AF28}" destId="{9C8D14C3-DE4C-4C36-9B5F-5B8AC69210CC}" srcOrd="8" destOrd="0" presId="urn:microsoft.com/office/officeart/2005/8/layout/radial6"/>
    <dgm:cxn modelId="{69D00F60-962E-5446-9DE3-61C021C5A165}" type="presParOf" srcId="{C61474FC-E90F-4322-9DDE-BD49DF98AF28}" destId="{2921ADE2-5AE8-4743-BB55-89491BDC240E}" srcOrd="9" destOrd="0" presId="urn:microsoft.com/office/officeart/2005/8/layout/radial6"/>
    <dgm:cxn modelId="{AFB60162-E617-EA4E-B3CC-92938B31A7E8}" type="presParOf" srcId="{C61474FC-E90F-4322-9DDE-BD49DF98AF28}" destId="{3D7EAA4E-EF47-426B-BA91-CD81E1FFBE49}" srcOrd="10" destOrd="0" presId="urn:microsoft.com/office/officeart/2005/8/layout/radial6"/>
    <dgm:cxn modelId="{CC20FB23-C32C-0649-992A-E1D6F1028F08}" type="presParOf" srcId="{C61474FC-E90F-4322-9DDE-BD49DF98AF28}" destId="{9A0B2D40-0D88-469D-8664-2667F8178C42}" srcOrd="11" destOrd="0" presId="urn:microsoft.com/office/officeart/2005/8/layout/radial6"/>
    <dgm:cxn modelId="{49265A33-ECE9-1342-ADB4-4FDD9606F4C5}" type="presParOf" srcId="{C61474FC-E90F-4322-9DDE-BD49DF98AF28}" destId="{CF04A0D4-EC94-42D7-B759-FD74F00200F7}" srcOrd="12" destOrd="0" presId="urn:microsoft.com/office/officeart/2005/8/layout/radial6"/>
    <dgm:cxn modelId="{5FBE09DA-A1C4-E342-8C4C-B5F5C3BEEF2F}" type="presParOf" srcId="{C61474FC-E90F-4322-9DDE-BD49DF98AF28}" destId="{A5A7A6E4-E8AE-4C30-ADEA-F07853B39596}" srcOrd="13" destOrd="0" presId="urn:microsoft.com/office/officeart/2005/8/layout/radial6"/>
    <dgm:cxn modelId="{923F3867-7747-5E4B-98C2-90D442B4E539}" type="presParOf" srcId="{C61474FC-E90F-4322-9DDE-BD49DF98AF28}" destId="{E327E60B-00F5-4A52-B169-CEBE60B88997}" srcOrd="14" destOrd="0" presId="urn:microsoft.com/office/officeart/2005/8/layout/radial6"/>
    <dgm:cxn modelId="{1CB47C58-6C55-8842-9BB8-1F2C58E050FE}" type="presParOf" srcId="{C61474FC-E90F-4322-9DDE-BD49DF98AF28}" destId="{9C69FF5A-A2C4-4FCF-A60D-CC7B154C0A91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445516B-87EB-4CFD-8ACE-2D8134ECB87F}" type="doc">
      <dgm:prSet loTypeId="urn:microsoft.com/office/officeart/2005/8/layout/cycle8" loCatId="cycle" qsTypeId="urn:microsoft.com/office/officeart/2005/8/quickstyle/simple1" qsCatId="simple" csTypeId="urn:microsoft.com/office/officeart/2005/8/colors/colorful2" csCatId="colorful" phldr="1"/>
      <dgm:spPr/>
    </dgm:pt>
    <dgm:pt modelId="{1C3217EA-0184-46E4-9352-5356326AAAAC}">
      <dgm:prSet phldrT="[Text]" custT="1"/>
      <dgm:spPr/>
      <dgm:t>
        <a:bodyPr/>
        <a:lstStyle/>
        <a:p>
          <a:r>
            <a:rPr lang="en-US" sz="1800" b="0" noProof="0" dirty="0">
              <a:latin typeface="+mj-lt"/>
            </a:rPr>
            <a:t>Communication</a:t>
          </a:r>
          <a:endParaRPr lang="en-US" sz="1400" b="0" noProof="0" dirty="0">
            <a:latin typeface="+mj-lt"/>
          </a:endParaRPr>
        </a:p>
      </dgm:t>
    </dgm:pt>
    <dgm:pt modelId="{08E87D1C-81A1-43D4-96E1-643EBB12C05C}" type="parTrans" cxnId="{97127EAB-914C-41DA-8E9F-332192E0E8B3}">
      <dgm:prSet/>
      <dgm:spPr/>
      <dgm:t>
        <a:bodyPr/>
        <a:lstStyle/>
        <a:p>
          <a:endParaRPr lang="ca-ES"/>
        </a:p>
      </dgm:t>
    </dgm:pt>
    <dgm:pt modelId="{30406E25-E88F-4309-B3D9-65266D3D1F91}" type="sibTrans" cxnId="{97127EAB-914C-41DA-8E9F-332192E0E8B3}">
      <dgm:prSet/>
      <dgm:spPr/>
      <dgm:t>
        <a:bodyPr/>
        <a:lstStyle/>
        <a:p>
          <a:endParaRPr lang="ca-ES"/>
        </a:p>
      </dgm:t>
    </dgm:pt>
    <dgm:pt modelId="{BAFCAEC0-4B8B-42FB-93A9-6CDA5BE87938}">
      <dgm:prSet phldrT="[Text]" custT="1"/>
      <dgm:spPr/>
      <dgm:t>
        <a:bodyPr/>
        <a:lstStyle/>
        <a:p>
          <a:r>
            <a:rPr lang="en-US" sz="1800" noProof="0" dirty="0">
              <a:latin typeface="+mj-lt"/>
            </a:rPr>
            <a:t>Accountability </a:t>
          </a:r>
        </a:p>
        <a:p>
          <a:r>
            <a:rPr lang="en-US" sz="1800" noProof="0" dirty="0">
              <a:latin typeface="+mj-lt"/>
            </a:rPr>
            <a:t>(and payment claim)</a:t>
          </a:r>
        </a:p>
      </dgm:t>
    </dgm:pt>
    <dgm:pt modelId="{D33D50B3-BFFA-462A-B378-1FA139210E8B}" type="parTrans" cxnId="{0FFE4A3E-7754-48DA-8E48-D016F234484F}">
      <dgm:prSet/>
      <dgm:spPr/>
      <dgm:t>
        <a:bodyPr/>
        <a:lstStyle/>
        <a:p>
          <a:endParaRPr lang="ca-ES"/>
        </a:p>
      </dgm:t>
    </dgm:pt>
    <dgm:pt modelId="{2C006C98-8637-4C43-8032-2356770F8A53}" type="sibTrans" cxnId="{0FFE4A3E-7754-48DA-8E48-D016F234484F}">
      <dgm:prSet/>
      <dgm:spPr/>
      <dgm:t>
        <a:bodyPr/>
        <a:lstStyle/>
        <a:p>
          <a:endParaRPr lang="ca-ES"/>
        </a:p>
      </dgm:t>
    </dgm:pt>
    <dgm:pt modelId="{016AE8F6-56E9-4838-B1F9-29C975492108}">
      <dgm:prSet phldrT="[Text]" custT="1"/>
      <dgm:spPr/>
      <dgm:t>
        <a:bodyPr/>
        <a:lstStyle/>
        <a:p>
          <a:r>
            <a:rPr lang="en-US" sz="1800" b="0" noProof="0" dirty="0">
              <a:latin typeface="+mj-lt"/>
            </a:rPr>
            <a:t>Monitoring</a:t>
          </a:r>
        </a:p>
        <a:p>
          <a:r>
            <a:rPr lang="en-US" sz="1800" b="0" noProof="0" dirty="0">
              <a:latin typeface="+mj-lt"/>
            </a:rPr>
            <a:t>(and decision-making)</a:t>
          </a:r>
        </a:p>
      </dgm:t>
    </dgm:pt>
    <dgm:pt modelId="{FA6B594C-0088-4F6D-875A-0320AF986AD4}" type="parTrans" cxnId="{2C2554D0-FC6A-4036-9D9C-61D1A9D1B534}">
      <dgm:prSet/>
      <dgm:spPr/>
      <dgm:t>
        <a:bodyPr/>
        <a:lstStyle/>
        <a:p>
          <a:endParaRPr lang="ca-ES"/>
        </a:p>
      </dgm:t>
    </dgm:pt>
    <dgm:pt modelId="{56D87853-3772-43D2-9F10-15A6F772C620}" type="sibTrans" cxnId="{2C2554D0-FC6A-4036-9D9C-61D1A9D1B534}">
      <dgm:prSet/>
      <dgm:spPr/>
      <dgm:t>
        <a:bodyPr/>
        <a:lstStyle/>
        <a:p>
          <a:endParaRPr lang="ca-ES"/>
        </a:p>
      </dgm:t>
    </dgm:pt>
    <dgm:pt modelId="{FD7431AC-8272-4FD2-B7F6-4A9B83B75688}" type="pres">
      <dgm:prSet presAssocID="{B445516B-87EB-4CFD-8ACE-2D8134ECB87F}" presName="compositeShape" presStyleCnt="0">
        <dgm:presLayoutVars>
          <dgm:chMax val="7"/>
          <dgm:dir/>
          <dgm:resizeHandles val="exact"/>
        </dgm:presLayoutVars>
      </dgm:prSet>
      <dgm:spPr/>
    </dgm:pt>
    <dgm:pt modelId="{69E25DA9-0E92-4B0D-884E-58C3E3C1207C}" type="pres">
      <dgm:prSet presAssocID="{B445516B-87EB-4CFD-8ACE-2D8134ECB87F}" presName="wedge1" presStyleLbl="node1" presStyleIdx="0" presStyleCnt="3"/>
      <dgm:spPr/>
      <dgm:t>
        <a:bodyPr/>
        <a:lstStyle/>
        <a:p>
          <a:endParaRPr lang="en-US"/>
        </a:p>
      </dgm:t>
    </dgm:pt>
    <dgm:pt modelId="{E491BDC9-7639-436C-A908-B08318687565}" type="pres">
      <dgm:prSet presAssocID="{B445516B-87EB-4CFD-8ACE-2D8134ECB87F}" presName="dummy1a" presStyleCnt="0"/>
      <dgm:spPr/>
    </dgm:pt>
    <dgm:pt modelId="{B10D94B3-4596-4EC4-8A5F-9401A2A9D194}" type="pres">
      <dgm:prSet presAssocID="{B445516B-87EB-4CFD-8ACE-2D8134ECB87F}" presName="dummy1b" presStyleCnt="0"/>
      <dgm:spPr/>
    </dgm:pt>
    <dgm:pt modelId="{C8A3E509-96F6-4FB1-9605-512EC95184D5}" type="pres">
      <dgm:prSet presAssocID="{B445516B-87EB-4CFD-8ACE-2D8134ECB87F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1C99BE-11D6-4C87-8AD8-1691698434A9}" type="pres">
      <dgm:prSet presAssocID="{B445516B-87EB-4CFD-8ACE-2D8134ECB87F}" presName="wedge2" presStyleLbl="node1" presStyleIdx="1" presStyleCnt="3"/>
      <dgm:spPr/>
      <dgm:t>
        <a:bodyPr/>
        <a:lstStyle/>
        <a:p>
          <a:endParaRPr lang="en-US"/>
        </a:p>
      </dgm:t>
    </dgm:pt>
    <dgm:pt modelId="{0699DA10-681C-4C0F-9BFC-5F46DA8147DA}" type="pres">
      <dgm:prSet presAssocID="{B445516B-87EB-4CFD-8ACE-2D8134ECB87F}" presName="dummy2a" presStyleCnt="0"/>
      <dgm:spPr/>
    </dgm:pt>
    <dgm:pt modelId="{EC64B409-5F50-4481-B6FB-1096A7B7F7A6}" type="pres">
      <dgm:prSet presAssocID="{B445516B-87EB-4CFD-8ACE-2D8134ECB87F}" presName="dummy2b" presStyleCnt="0"/>
      <dgm:spPr/>
    </dgm:pt>
    <dgm:pt modelId="{6B95EF40-44A4-4ABB-B13C-F434B54BD310}" type="pres">
      <dgm:prSet presAssocID="{B445516B-87EB-4CFD-8ACE-2D8134ECB87F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564183-29D8-4203-AA9D-FDAE00266B00}" type="pres">
      <dgm:prSet presAssocID="{B445516B-87EB-4CFD-8ACE-2D8134ECB87F}" presName="wedge3" presStyleLbl="node1" presStyleIdx="2" presStyleCnt="3"/>
      <dgm:spPr/>
      <dgm:t>
        <a:bodyPr/>
        <a:lstStyle/>
        <a:p>
          <a:endParaRPr lang="en-US"/>
        </a:p>
      </dgm:t>
    </dgm:pt>
    <dgm:pt modelId="{7CE35C04-49CF-47A5-BE2E-99E78BC342F5}" type="pres">
      <dgm:prSet presAssocID="{B445516B-87EB-4CFD-8ACE-2D8134ECB87F}" presName="dummy3a" presStyleCnt="0"/>
      <dgm:spPr/>
    </dgm:pt>
    <dgm:pt modelId="{F9C691A8-17A6-4E04-8250-55EBD4556BB3}" type="pres">
      <dgm:prSet presAssocID="{B445516B-87EB-4CFD-8ACE-2D8134ECB87F}" presName="dummy3b" presStyleCnt="0"/>
      <dgm:spPr/>
    </dgm:pt>
    <dgm:pt modelId="{D4AA8AFF-4988-4DB5-B1A1-1D946A055E31}" type="pres">
      <dgm:prSet presAssocID="{B445516B-87EB-4CFD-8ACE-2D8134ECB87F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40A39A-42F9-4A08-AA20-1FEB8F77A55B}" type="pres">
      <dgm:prSet presAssocID="{30406E25-E88F-4309-B3D9-65266D3D1F91}" presName="arrowWedge1" presStyleLbl="fgSibTrans2D1" presStyleIdx="0" presStyleCnt="3"/>
      <dgm:spPr/>
    </dgm:pt>
    <dgm:pt modelId="{84734F03-083F-45C3-95D6-A07FE50722C4}" type="pres">
      <dgm:prSet presAssocID="{2C006C98-8637-4C43-8032-2356770F8A53}" presName="arrowWedge2" presStyleLbl="fgSibTrans2D1" presStyleIdx="1" presStyleCnt="3"/>
      <dgm:spPr/>
    </dgm:pt>
    <dgm:pt modelId="{C3354E47-8657-454C-91E2-CFEE4D0A71AF}" type="pres">
      <dgm:prSet presAssocID="{56D87853-3772-43D2-9F10-15A6F772C620}" presName="arrowWedge3" presStyleLbl="fgSibTrans2D1" presStyleIdx="2" presStyleCnt="3"/>
      <dgm:spPr/>
    </dgm:pt>
  </dgm:ptLst>
  <dgm:cxnLst>
    <dgm:cxn modelId="{C3D3CDB4-FCD3-F644-B924-BBC85E6D3CBE}" type="presOf" srcId="{016AE8F6-56E9-4838-B1F9-29C975492108}" destId="{B8564183-29D8-4203-AA9D-FDAE00266B00}" srcOrd="0" destOrd="0" presId="urn:microsoft.com/office/officeart/2005/8/layout/cycle8"/>
    <dgm:cxn modelId="{6346890C-FE2F-5A47-9632-CBA14D26F6D2}" type="presOf" srcId="{BAFCAEC0-4B8B-42FB-93A9-6CDA5BE87938}" destId="{E81C99BE-11D6-4C87-8AD8-1691698434A9}" srcOrd="0" destOrd="0" presId="urn:microsoft.com/office/officeart/2005/8/layout/cycle8"/>
    <dgm:cxn modelId="{688A854B-B5CD-4949-B146-88303EC4DE1F}" type="presOf" srcId="{BAFCAEC0-4B8B-42FB-93A9-6CDA5BE87938}" destId="{6B95EF40-44A4-4ABB-B13C-F434B54BD310}" srcOrd="1" destOrd="0" presId="urn:microsoft.com/office/officeart/2005/8/layout/cycle8"/>
    <dgm:cxn modelId="{1C37DB95-02E4-6244-A9F9-64C8C63BF247}" type="presOf" srcId="{B445516B-87EB-4CFD-8ACE-2D8134ECB87F}" destId="{FD7431AC-8272-4FD2-B7F6-4A9B83B75688}" srcOrd="0" destOrd="0" presId="urn:microsoft.com/office/officeart/2005/8/layout/cycle8"/>
    <dgm:cxn modelId="{2C2554D0-FC6A-4036-9D9C-61D1A9D1B534}" srcId="{B445516B-87EB-4CFD-8ACE-2D8134ECB87F}" destId="{016AE8F6-56E9-4838-B1F9-29C975492108}" srcOrd="2" destOrd="0" parTransId="{FA6B594C-0088-4F6D-875A-0320AF986AD4}" sibTransId="{56D87853-3772-43D2-9F10-15A6F772C620}"/>
    <dgm:cxn modelId="{E9212EF4-5205-CC4C-86D8-FD0C4017F66F}" type="presOf" srcId="{016AE8F6-56E9-4838-B1F9-29C975492108}" destId="{D4AA8AFF-4988-4DB5-B1A1-1D946A055E31}" srcOrd="1" destOrd="0" presId="urn:microsoft.com/office/officeart/2005/8/layout/cycle8"/>
    <dgm:cxn modelId="{E4450B7C-2F15-AB46-94A4-62F95551B493}" type="presOf" srcId="{1C3217EA-0184-46E4-9352-5356326AAAAC}" destId="{C8A3E509-96F6-4FB1-9605-512EC95184D5}" srcOrd="1" destOrd="0" presId="urn:microsoft.com/office/officeart/2005/8/layout/cycle8"/>
    <dgm:cxn modelId="{97127EAB-914C-41DA-8E9F-332192E0E8B3}" srcId="{B445516B-87EB-4CFD-8ACE-2D8134ECB87F}" destId="{1C3217EA-0184-46E4-9352-5356326AAAAC}" srcOrd="0" destOrd="0" parTransId="{08E87D1C-81A1-43D4-96E1-643EBB12C05C}" sibTransId="{30406E25-E88F-4309-B3D9-65266D3D1F91}"/>
    <dgm:cxn modelId="{0FFE4A3E-7754-48DA-8E48-D016F234484F}" srcId="{B445516B-87EB-4CFD-8ACE-2D8134ECB87F}" destId="{BAFCAEC0-4B8B-42FB-93A9-6CDA5BE87938}" srcOrd="1" destOrd="0" parTransId="{D33D50B3-BFFA-462A-B378-1FA139210E8B}" sibTransId="{2C006C98-8637-4C43-8032-2356770F8A53}"/>
    <dgm:cxn modelId="{14B448B8-209F-854C-B734-972DDED332EB}" type="presOf" srcId="{1C3217EA-0184-46E4-9352-5356326AAAAC}" destId="{69E25DA9-0E92-4B0D-884E-58C3E3C1207C}" srcOrd="0" destOrd="0" presId="urn:microsoft.com/office/officeart/2005/8/layout/cycle8"/>
    <dgm:cxn modelId="{E5950BAD-96EE-3746-9546-381819A35B47}" type="presParOf" srcId="{FD7431AC-8272-4FD2-B7F6-4A9B83B75688}" destId="{69E25DA9-0E92-4B0D-884E-58C3E3C1207C}" srcOrd="0" destOrd="0" presId="urn:microsoft.com/office/officeart/2005/8/layout/cycle8"/>
    <dgm:cxn modelId="{E3BE6C76-4754-9C41-A5C7-DEDBCFB3F479}" type="presParOf" srcId="{FD7431AC-8272-4FD2-B7F6-4A9B83B75688}" destId="{E491BDC9-7639-436C-A908-B08318687565}" srcOrd="1" destOrd="0" presId="urn:microsoft.com/office/officeart/2005/8/layout/cycle8"/>
    <dgm:cxn modelId="{4A894027-9C96-124C-BD20-2A6E67FE6BA9}" type="presParOf" srcId="{FD7431AC-8272-4FD2-B7F6-4A9B83B75688}" destId="{B10D94B3-4596-4EC4-8A5F-9401A2A9D194}" srcOrd="2" destOrd="0" presId="urn:microsoft.com/office/officeart/2005/8/layout/cycle8"/>
    <dgm:cxn modelId="{72D74DF8-8C00-2A4D-AD30-49D2AF63BAAF}" type="presParOf" srcId="{FD7431AC-8272-4FD2-B7F6-4A9B83B75688}" destId="{C8A3E509-96F6-4FB1-9605-512EC95184D5}" srcOrd="3" destOrd="0" presId="urn:microsoft.com/office/officeart/2005/8/layout/cycle8"/>
    <dgm:cxn modelId="{C1D32771-8AC2-2E46-A1FD-9985DCB377E3}" type="presParOf" srcId="{FD7431AC-8272-4FD2-B7F6-4A9B83B75688}" destId="{E81C99BE-11D6-4C87-8AD8-1691698434A9}" srcOrd="4" destOrd="0" presId="urn:microsoft.com/office/officeart/2005/8/layout/cycle8"/>
    <dgm:cxn modelId="{E1BCDC92-E40B-764D-90EF-F2C3D0E47F64}" type="presParOf" srcId="{FD7431AC-8272-4FD2-B7F6-4A9B83B75688}" destId="{0699DA10-681C-4C0F-9BFC-5F46DA8147DA}" srcOrd="5" destOrd="0" presId="urn:microsoft.com/office/officeart/2005/8/layout/cycle8"/>
    <dgm:cxn modelId="{AAE952C1-4956-914E-97B0-F3F35272DB2F}" type="presParOf" srcId="{FD7431AC-8272-4FD2-B7F6-4A9B83B75688}" destId="{EC64B409-5F50-4481-B6FB-1096A7B7F7A6}" srcOrd="6" destOrd="0" presId="urn:microsoft.com/office/officeart/2005/8/layout/cycle8"/>
    <dgm:cxn modelId="{135FDF7D-00B3-0041-9F1C-0072F6794BFB}" type="presParOf" srcId="{FD7431AC-8272-4FD2-B7F6-4A9B83B75688}" destId="{6B95EF40-44A4-4ABB-B13C-F434B54BD310}" srcOrd="7" destOrd="0" presId="urn:microsoft.com/office/officeart/2005/8/layout/cycle8"/>
    <dgm:cxn modelId="{67A4482B-8C62-834F-8228-1C6E81023AF9}" type="presParOf" srcId="{FD7431AC-8272-4FD2-B7F6-4A9B83B75688}" destId="{B8564183-29D8-4203-AA9D-FDAE00266B00}" srcOrd="8" destOrd="0" presId="urn:microsoft.com/office/officeart/2005/8/layout/cycle8"/>
    <dgm:cxn modelId="{217C6082-2D52-7F48-89CE-F9008F76A300}" type="presParOf" srcId="{FD7431AC-8272-4FD2-B7F6-4A9B83B75688}" destId="{7CE35C04-49CF-47A5-BE2E-99E78BC342F5}" srcOrd="9" destOrd="0" presId="urn:microsoft.com/office/officeart/2005/8/layout/cycle8"/>
    <dgm:cxn modelId="{AF72EF2E-C202-864D-871A-99E3E0C63F8B}" type="presParOf" srcId="{FD7431AC-8272-4FD2-B7F6-4A9B83B75688}" destId="{F9C691A8-17A6-4E04-8250-55EBD4556BB3}" srcOrd="10" destOrd="0" presId="urn:microsoft.com/office/officeart/2005/8/layout/cycle8"/>
    <dgm:cxn modelId="{CF22FE91-B12A-C340-B480-2A74C65B2CF1}" type="presParOf" srcId="{FD7431AC-8272-4FD2-B7F6-4A9B83B75688}" destId="{D4AA8AFF-4988-4DB5-B1A1-1D946A055E31}" srcOrd="11" destOrd="0" presId="urn:microsoft.com/office/officeart/2005/8/layout/cycle8"/>
    <dgm:cxn modelId="{6D7BFFCB-5EFC-AC4A-B815-52A4123654E5}" type="presParOf" srcId="{FD7431AC-8272-4FD2-B7F6-4A9B83B75688}" destId="{0D40A39A-42F9-4A08-AA20-1FEB8F77A55B}" srcOrd="12" destOrd="0" presId="urn:microsoft.com/office/officeart/2005/8/layout/cycle8"/>
    <dgm:cxn modelId="{14E61A6B-E548-FA4B-B917-B40132657850}" type="presParOf" srcId="{FD7431AC-8272-4FD2-B7F6-4A9B83B75688}" destId="{84734F03-083F-45C3-95D6-A07FE50722C4}" srcOrd="13" destOrd="0" presId="urn:microsoft.com/office/officeart/2005/8/layout/cycle8"/>
    <dgm:cxn modelId="{8BCD165A-DEED-C84A-8C58-5BD0595D9297}" type="presParOf" srcId="{FD7431AC-8272-4FD2-B7F6-4A9B83B75688}" destId="{C3354E47-8657-454C-91E2-CFEE4D0A71AF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C2629DA-36AC-45D2-A6D2-996425E8D336}" type="doc">
      <dgm:prSet loTypeId="urn:microsoft.com/office/officeart/2005/8/layout/equation2" loCatId="relationship" qsTypeId="urn:microsoft.com/office/officeart/2005/8/quickstyle/simple1" qsCatId="simple" csTypeId="urn:microsoft.com/office/officeart/2005/8/colors/colorful3" csCatId="colorful" phldr="1"/>
      <dgm:spPr/>
    </dgm:pt>
    <dgm:pt modelId="{D0C668AD-6E9D-482D-ADEE-53357435F636}">
      <dgm:prSet phldrT="[Text]"/>
      <dgm:spPr/>
      <dgm:t>
        <a:bodyPr/>
        <a:lstStyle/>
        <a:p>
          <a:r>
            <a:rPr lang="en-US" noProof="0" dirty="0">
              <a:latin typeface="+mj-lt"/>
            </a:rPr>
            <a:t>National legislation</a:t>
          </a:r>
        </a:p>
      </dgm:t>
    </dgm:pt>
    <dgm:pt modelId="{503FCDE7-B30C-42BF-B498-1FEEDCDFBDD0}" type="parTrans" cxnId="{12216697-4330-453F-98F9-248C116FCAEE}">
      <dgm:prSet/>
      <dgm:spPr/>
      <dgm:t>
        <a:bodyPr/>
        <a:lstStyle/>
        <a:p>
          <a:endParaRPr lang="ca-ES"/>
        </a:p>
      </dgm:t>
    </dgm:pt>
    <dgm:pt modelId="{7A9DD9E6-50A5-40F5-A551-DC72D57E57A8}" type="sibTrans" cxnId="{12216697-4330-453F-98F9-248C116FCAEE}">
      <dgm:prSet/>
      <dgm:spPr/>
      <dgm:t>
        <a:bodyPr/>
        <a:lstStyle/>
        <a:p>
          <a:endParaRPr lang="ca-ES"/>
        </a:p>
      </dgm:t>
    </dgm:pt>
    <dgm:pt modelId="{70718F62-FEE5-4C83-8F60-E6804DACBA6B}">
      <dgm:prSet phldrT="[Text]"/>
      <dgm:spPr/>
      <dgm:t>
        <a:bodyPr/>
        <a:lstStyle/>
        <a:p>
          <a:r>
            <a:rPr lang="en-US" noProof="0" dirty="0">
              <a:latin typeface="+mj-lt"/>
            </a:rPr>
            <a:t>EU legislation + programme rules</a:t>
          </a:r>
        </a:p>
      </dgm:t>
    </dgm:pt>
    <dgm:pt modelId="{A1979623-FDBE-4D1F-A93D-F73CF21144B6}" type="parTrans" cxnId="{C33B365E-4654-4F77-BD18-5E4D812E4605}">
      <dgm:prSet/>
      <dgm:spPr/>
      <dgm:t>
        <a:bodyPr/>
        <a:lstStyle/>
        <a:p>
          <a:endParaRPr lang="ca-ES"/>
        </a:p>
      </dgm:t>
    </dgm:pt>
    <dgm:pt modelId="{1763D6DB-91B9-4AE6-A7F3-836B2979E995}" type="sibTrans" cxnId="{C33B365E-4654-4F77-BD18-5E4D812E4605}">
      <dgm:prSet/>
      <dgm:spPr/>
      <dgm:t>
        <a:bodyPr/>
        <a:lstStyle/>
        <a:p>
          <a:r>
            <a:rPr lang="en-US" noProof="0" dirty="0">
              <a:latin typeface="+mj-lt"/>
            </a:rPr>
            <a:t>Financing &amp; Association Agreements</a:t>
          </a:r>
        </a:p>
      </dgm:t>
    </dgm:pt>
    <dgm:pt modelId="{69F04FB3-4FFA-4074-A166-9A2417A10231}">
      <dgm:prSet phldrT="[Text]"/>
      <dgm:spPr/>
      <dgm:t>
        <a:bodyPr/>
        <a:lstStyle/>
        <a:p>
          <a:r>
            <a:rPr lang="en-US" noProof="0" dirty="0">
              <a:latin typeface="+mj-lt"/>
            </a:rPr>
            <a:t>ENI CBC legal framework</a:t>
          </a:r>
        </a:p>
      </dgm:t>
    </dgm:pt>
    <dgm:pt modelId="{E0CB5774-A5C2-4922-A63C-5E91AB76AE47}" type="parTrans" cxnId="{C8DC3521-07A9-4BB0-9BA2-EFC06326C707}">
      <dgm:prSet/>
      <dgm:spPr/>
      <dgm:t>
        <a:bodyPr/>
        <a:lstStyle/>
        <a:p>
          <a:endParaRPr lang="ca-ES"/>
        </a:p>
      </dgm:t>
    </dgm:pt>
    <dgm:pt modelId="{7FA37776-5DAB-4066-BCE5-4FE7731BA0A1}" type="sibTrans" cxnId="{C8DC3521-07A9-4BB0-9BA2-EFC06326C707}">
      <dgm:prSet/>
      <dgm:spPr/>
      <dgm:t>
        <a:bodyPr/>
        <a:lstStyle/>
        <a:p>
          <a:endParaRPr lang="ca-ES"/>
        </a:p>
      </dgm:t>
    </dgm:pt>
    <dgm:pt modelId="{A5DDE528-2B64-48F2-8A37-228703DD44DB}" type="pres">
      <dgm:prSet presAssocID="{6C2629DA-36AC-45D2-A6D2-996425E8D336}" presName="Name0" presStyleCnt="0">
        <dgm:presLayoutVars>
          <dgm:dir/>
          <dgm:resizeHandles val="exact"/>
        </dgm:presLayoutVars>
      </dgm:prSet>
      <dgm:spPr/>
    </dgm:pt>
    <dgm:pt modelId="{075EAD01-1CC9-46A5-AEEF-8CCE623C2858}" type="pres">
      <dgm:prSet presAssocID="{6C2629DA-36AC-45D2-A6D2-996425E8D336}" presName="vNodes" presStyleCnt="0"/>
      <dgm:spPr/>
    </dgm:pt>
    <dgm:pt modelId="{6C05CB92-0140-4D81-8E31-8976ED330550}" type="pres">
      <dgm:prSet presAssocID="{D0C668AD-6E9D-482D-ADEE-53357435F636}" presName="node" presStyleLbl="node1" presStyleIdx="0" presStyleCnt="3" custLinFactNeighborX="-55097" custLinFactNeighborY="-12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48483F-CD20-493C-AC2A-8F0D70CEF34E}" type="pres">
      <dgm:prSet presAssocID="{7A9DD9E6-50A5-40F5-A551-DC72D57E57A8}" presName="spacerT" presStyleCnt="0"/>
      <dgm:spPr/>
    </dgm:pt>
    <dgm:pt modelId="{F23E6454-BE6A-4889-A762-BD644EE25340}" type="pres">
      <dgm:prSet presAssocID="{7A9DD9E6-50A5-40F5-A551-DC72D57E57A8}" presName="sibTrans" presStyleLbl="sibTrans2D1" presStyleIdx="0" presStyleCnt="2" custLinFactNeighborX="-91388" custLinFactNeighborY="0"/>
      <dgm:spPr/>
      <dgm:t>
        <a:bodyPr/>
        <a:lstStyle/>
        <a:p>
          <a:endParaRPr lang="en-US"/>
        </a:p>
      </dgm:t>
    </dgm:pt>
    <dgm:pt modelId="{6C8BDBED-3A68-4808-A795-9EF41C57FFEF}" type="pres">
      <dgm:prSet presAssocID="{7A9DD9E6-50A5-40F5-A551-DC72D57E57A8}" presName="spacerB" presStyleCnt="0"/>
      <dgm:spPr/>
    </dgm:pt>
    <dgm:pt modelId="{B779689F-6AEC-4B35-96CE-2AA5EBBA6285}" type="pres">
      <dgm:prSet presAssocID="{70718F62-FEE5-4C83-8F60-E6804DACBA6B}" presName="node" presStyleLbl="node1" presStyleIdx="1" presStyleCnt="3" custLinFactNeighborX="-53700" custLinFactNeighborY="-515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E6D5B0-6E67-47FE-A86D-955846BDF445}" type="pres">
      <dgm:prSet presAssocID="{6C2629DA-36AC-45D2-A6D2-996425E8D336}" presName="sibTransLast" presStyleLbl="sibTrans2D1" presStyleIdx="1" presStyleCnt="2" custScaleX="156823" custLinFactNeighborX="-20256" custLinFactNeighborY="-1412"/>
      <dgm:spPr/>
      <dgm:t>
        <a:bodyPr/>
        <a:lstStyle/>
        <a:p>
          <a:endParaRPr lang="en-US"/>
        </a:p>
      </dgm:t>
    </dgm:pt>
    <dgm:pt modelId="{D7C8FBF5-9D63-4579-A7B2-B67FB323D2D8}" type="pres">
      <dgm:prSet presAssocID="{6C2629DA-36AC-45D2-A6D2-996425E8D336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CE5384F9-638C-48ED-97DB-58581614F8F3}" type="pres">
      <dgm:prSet presAssocID="{6C2629DA-36AC-45D2-A6D2-996425E8D336}" presName="lastNode" presStyleLbl="node1" presStyleIdx="2" presStyleCnt="3" custScaleX="80191" custScaleY="76193" custLinFactNeighborX="47316" custLinFactNeighborY="21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8014EE2-9ACE-409B-B97C-C32F3ADC49BA}" type="presOf" srcId="{1763D6DB-91B9-4AE6-A7F3-836B2979E995}" destId="{5AE6D5B0-6E67-47FE-A86D-955846BDF445}" srcOrd="0" destOrd="0" presId="urn:microsoft.com/office/officeart/2005/8/layout/equation2"/>
    <dgm:cxn modelId="{B2F9B242-58BB-481D-897B-5CF2CD9ED57B}" type="presOf" srcId="{7A9DD9E6-50A5-40F5-A551-DC72D57E57A8}" destId="{F23E6454-BE6A-4889-A762-BD644EE25340}" srcOrd="0" destOrd="0" presId="urn:microsoft.com/office/officeart/2005/8/layout/equation2"/>
    <dgm:cxn modelId="{C33B365E-4654-4F77-BD18-5E4D812E4605}" srcId="{6C2629DA-36AC-45D2-A6D2-996425E8D336}" destId="{70718F62-FEE5-4C83-8F60-E6804DACBA6B}" srcOrd="1" destOrd="0" parTransId="{A1979623-FDBE-4D1F-A93D-F73CF21144B6}" sibTransId="{1763D6DB-91B9-4AE6-A7F3-836B2979E995}"/>
    <dgm:cxn modelId="{166EE709-033E-45E6-B70B-ADD8776E667C}" type="presOf" srcId="{70718F62-FEE5-4C83-8F60-E6804DACBA6B}" destId="{B779689F-6AEC-4B35-96CE-2AA5EBBA6285}" srcOrd="0" destOrd="0" presId="urn:microsoft.com/office/officeart/2005/8/layout/equation2"/>
    <dgm:cxn modelId="{12216697-4330-453F-98F9-248C116FCAEE}" srcId="{6C2629DA-36AC-45D2-A6D2-996425E8D336}" destId="{D0C668AD-6E9D-482D-ADEE-53357435F636}" srcOrd="0" destOrd="0" parTransId="{503FCDE7-B30C-42BF-B498-1FEEDCDFBDD0}" sibTransId="{7A9DD9E6-50A5-40F5-A551-DC72D57E57A8}"/>
    <dgm:cxn modelId="{C8DC3521-07A9-4BB0-9BA2-EFC06326C707}" srcId="{6C2629DA-36AC-45D2-A6D2-996425E8D336}" destId="{69F04FB3-4FFA-4074-A166-9A2417A10231}" srcOrd="2" destOrd="0" parTransId="{E0CB5774-A5C2-4922-A63C-5E91AB76AE47}" sibTransId="{7FA37776-5DAB-4066-BCE5-4FE7731BA0A1}"/>
    <dgm:cxn modelId="{01E251D3-40B2-4BE7-A4DC-F317FE00B58B}" type="presOf" srcId="{D0C668AD-6E9D-482D-ADEE-53357435F636}" destId="{6C05CB92-0140-4D81-8E31-8976ED330550}" srcOrd="0" destOrd="0" presId="urn:microsoft.com/office/officeart/2005/8/layout/equation2"/>
    <dgm:cxn modelId="{A341EC21-09EF-4924-830F-AE46E8116A1E}" type="presOf" srcId="{1763D6DB-91B9-4AE6-A7F3-836B2979E995}" destId="{D7C8FBF5-9D63-4579-A7B2-B67FB323D2D8}" srcOrd="1" destOrd="0" presId="urn:microsoft.com/office/officeart/2005/8/layout/equation2"/>
    <dgm:cxn modelId="{A98BE387-EC55-4103-9D74-582065BF50AD}" type="presOf" srcId="{6C2629DA-36AC-45D2-A6D2-996425E8D336}" destId="{A5DDE528-2B64-48F2-8A37-228703DD44DB}" srcOrd="0" destOrd="0" presId="urn:microsoft.com/office/officeart/2005/8/layout/equation2"/>
    <dgm:cxn modelId="{230B3D8D-EC14-4769-831D-B155CA1F699C}" type="presOf" srcId="{69F04FB3-4FFA-4074-A166-9A2417A10231}" destId="{CE5384F9-638C-48ED-97DB-58581614F8F3}" srcOrd="0" destOrd="0" presId="urn:microsoft.com/office/officeart/2005/8/layout/equation2"/>
    <dgm:cxn modelId="{4E2004FD-E940-40A7-8873-562868096032}" type="presParOf" srcId="{A5DDE528-2B64-48F2-8A37-228703DD44DB}" destId="{075EAD01-1CC9-46A5-AEEF-8CCE623C2858}" srcOrd="0" destOrd="0" presId="urn:microsoft.com/office/officeart/2005/8/layout/equation2"/>
    <dgm:cxn modelId="{8E118CA0-BFC7-4949-89A1-D04067E809F1}" type="presParOf" srcId="{075EAD01-1CC9-46A5-AEEF-8CCE623C2858}" destId="{6C05CB92-0140-4D81-8E31-8976ED330550}" srcOrd="0" destOrd="0" presId="urn:microsoft.com/office/officeart/2005/8/layout/equation2"/>
    <dgm:cxn modelId="{21E31350-DDC5-46AA-826B-5D27DAF3994B}" type="presParOf" srcId="{075EAD01-1CC9-46A5-AEEF-8CCE623C2858}" destId="{1F48483F-CD20-493C-AC2A-8F0D70CEF34E}" srcOrd="1" destOrd="0" presId="urn:microsoft.com/office/officeart/2005/8/layout/equation2"/>
    <dgm:cxn modelId="{2E7C2422-C744-4013-ABEF-F2F2226AB561}" type="presParOf" srcId="{075EAD01-1CC9-46A5-AEEF-8CCE623C2858}" destId="{F23E6454-BE6A-4889-A762-BD644EE25340}" srcOrd="2" destOrd="0" presId="urn:microsoft.com/office/officeart/2005/8/layout/equation2"/>
    <dgm:cxn modelId="{F181F723-A389-4E8F-AD89-9C79FE549CDB}" type="presParOf" srcId="{075EAD01-1CC9-46A5-AEEF-8CCE623C2858}" destId="{6C8BDBED-3A68-4808-A795-9EF41C57FFEF}" srcOrd="3" destOrd="0" presId="urn:microsoft.com/office/officeart/2005/8/layout/equation2"/>
    <dgm:cxn modelId="{DAFB0151-3443-4F07-8207-EC05E5FA5AA1}" type="presParOf" srcId="{075EAD01-1CC9-46A5-AEEF-8CCE623C2858}" destId="{B779689F-6AEC-4B35-96CE-2AA5EBBA6285}" srcOrd="4" destOrd="0" presId="urn:microsoft.com/office/officeart/2005/8/layout/equation2"/>
    <dgm:cxn modelId="{6C4049EF-F1E1-4A58-96C2-B5D82E221F94}" type="presParOf" srcId="{A5DDE528-2B64-48F2-8A37-228703DD44DB}" destId="{5AE6D5B0-6E67-47FE-A86D-955846BDF445}" srcOrd="1" destOrd="0" presId="urn:microsoft.com/office/officeart/2005/8/layout/equation2"/>
    <dgm:cxn modelId="{E03678C1-3EAF-4018-A0CC-4C8F1A039909}" type="presParOf" srcId="{5AE6D5B0-6E67-47FE-A86D-955846BDF445}" destId="{D7C8FBF5-9D63-4579-A7B2-B67FB323D2D8}" srcOrd="0" destOrd="0" presId="urn:microsoft.com/office/officeart/2005/8/layout/equation2"/>
    <dgm:cxn modelId="{EAC678CC-E3E0-4C90-B592-8464592E5833}" type="presParOf" srcId="{A5DDE528-2B64-48F2-8A37-228703DD44DB}" destId="{CE5384F9-638C-48ED-97DB-58581614F8F3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2AE6CE5-BB78-495D-992A-3F2B6CCA9063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ca-ES"/>
        </a:p>
      </dgm:t>
    </dgm:pt>
    <dgm:pt modelId="{CFAEDBA4-8B10-4AF4-B428-8DE8FC8B90FF}">
      <dgm:prSet phldrT="[Text]"/>
      <dgm:spPr/>
      <dgm:t>
        <a:bodyPr/>
        <a:lstStyle/>
        <a:p>
          <a:r>
            <a:rPr lang="en-US" noProof="0" dirty="0">
              <a:latin typeface="+mj-lt"/>
            </a:rPr>
            <a:t>Public beneficiaries</a:t>
          </a:r>
        </a:p>
      </dgm:t>
    </dgm:pt>
    <dgm:pt modelId="{4711BEAF-0827-4FE5-99E0-F1C91E5D2B20}" type="parTrans" cxnId="{19E33889-D3F1-4A12-B538-525A2F21F3EE}">
      <dgm:prSet/>
      <dgm:spPr/>
      <dgm:t>
        <a:bodyPr/>
        <a:lstStyle/>
        <a:p>
          <a:endParaRPr lang="ca-ES"/>
        </a:p>
      </dgm:t>
    </dgm:pt>
    <dgm:pt modelId="{D19DCB3D-62CB-416C-89ED-1033C47A3801}" type="sibTrans" cxnId="{19E33889-D3F1-4A12-B538-525A2F21F3EE}">
      <dgm:prSet/>
      <dgm:spPr/>
      <dgm:t>
        <a:bodyPr/>
        <a:lstStyle/>
        <a:p>
          <a:endParaRPr lang="ca-ES"/>
        </a:p>
      </dgm:t>
    </dgm:pt>
    <dgm:pt modelId="{35CE0C6B-BBEB-4902-87C6-CE3A799E6A77}">
      <dgm:prSet phldrT="[Text]"/>
      <dgm:spPr/>
      <dgm:t>
        <a:bodyPr/>
        <a:lstStyle/>
        <a:p>
          <a:r>
            <a:rPr lang="en-US" noProof="0" dirty="0">
              <a:latin typeface="+mj-lt"/>
            </a:rPr>
            <a:t>National legislation (</a:t>
          </a:r>
          <a:r>
            <a:rPr lang="en-US" noProof="0" dirty="0" err="1">
              <a:latin typeface="+mj-lt"/>
            </a:rPr>
            <a:t>Prozorro</a:t>
          </a:r>
          <a:r>
            <a:rPr lang="en-US" noProof="0" dirty="0">
              <a:latin typeface="+mj-lt"/>
            </a:rPr>
            <a:t>)</a:t>
          </a:r>
        </a:p>
      </dgm:t>
    </dgm:pt>
    <dgm:pt modelId="{BE3C7546-6E46-4E73-819C-D502633DDFE6}" type="parTrans" cxnId="{300507A3-91CD-41B7-919D-47FB3DCF633D}">
      <dgm:prSet/>
      <dgm:spPr/>
      <dgm:t>
        <a:bodyPr/>
        <a:lstStyle/>
        <a:p>
          <a:endParaRPr lang="ca-ES"/>
        </a:p>
      </dgm:t>
    </dgm:pt>
    <dgm:pt modelId="{C7469C03-0B77-40B9-890C-E4866524D3B3}" type="sibTrans" cxnId="{300507A3-91CD-41B7-919D-47FB3DCF633D}">
      <dgm:prSet/>
      <dgm:spPr/>
      <dgm:t>
        <a:bodyPr/>
        <a:lstStyle/>
        <a:p>
          <a:endParaRPr lang="ca-ES"/>
        </a:p>
      </dgm:t>
    </dgm:pt>
    <dgm:pt modelId="{8D598046-4AB8-415F-8729-00D1B7D0B177}">
      <dgm:prSet phldrT="[Text]"/>
      <dgm:spPr/>
      <dgm:t>
        <a:bodyPr/>
        <a:lstStyle/>
        <a:p>
          <a:r>
            <a:rPr lang="en-US" noProof="0" dirty="0">
              <a:latin typeface="+mj-lt"/>
            </a:rPr>
            <a:t>Some additional requirements</a:t>
          </a:r>
        </a:p>
      </dgm:t>
    </dgm:pt>
    <dgm:pt modelId="{79BD5EAE-3E98-4286-8423-A9C53BFA8039}" type="parTrans" cxnId="{C86F3A0A-E471-458C-ABE2-8E2473204F0B}">
      <dgm:prSet/>
      <dgm:spPr/>
      <dgm:t>
        <a:bodyPr/>
        <a:lstStyle/>
        <a:p>
          <a:endParaRPr lang="ca-ES"/>
        </a:p>
      </dgm:t>
    </dgm:pt>
    <dgm:pt modelId="{741BB205-CFF3-44DC-9D24-09BB6AD81359}" type="sibTrans" cxnId="{C86F3A0A-E471-458C-ABE2-8E2473204F0B}">
      <dgm:prSet/>
      <dgm:spPr/>
      <dgm:t>
        <a:bodyPr/>
        <a:lstStyle/>
        <a:p>
          <a:endParaRPr lang="ca-ES"/>
        </a:p>
      </dgm:t>
    </dgm:pt>
    <dgm:pt modelId="{82E949E3-D027-4785-ADBC-3B012A0405F3}">
      <dgm:prSet phldrT="[Text]"/>
      <dgm:spPr/>
      <dgm:t>
        <a:bodyPr/>
        <a:lstStyle/>
        <a:p>
          <a:r>
            <a:rPr lang="en-US" noProof="0" dirty="0">
              <a:latin typeface="+mj-lt"/>
            </a:rPr>
            <a:t>Private beneficiaries</a:t>
          </a:r>
        </a:p>
      </dgm:t>
    </dgm:pt>
    <dgm:pt modelId="{DAFFA217-F2B7-4E39-B66A-33F0C8B9D42A}" type="parTrans" cxnId="{A90F157D-493C-46A6-847D-CAADA8084368}">
      <dgm:prSet/>
      <dgm:spPr/>
      <dgm:t>
        <a:bodyPr/>
        <a:lstStyle/>
        <a:p>
          <a:endParaRPr lang="ca-ES"/>
        </a:p>
      </dgm:t>
    </dgm:pt>
    <dgm:pt modelId="{E542E1CF-24C3-4378-9AF3-C9132D2645F0}" type="sibTrans" cxnId="{A90F157D-493C-46A6-847D-CAADA8084368}">
      <dgm:prSet/>
      <dgm:spPr/>
      <dgm:t>
        <a:bodyPr/>
        <a:lstStyle/>
        <a:p>
          <a:endParaRPr lang="ca-ES"/>
        </a:p>
      </dgm:t>
    </dgm:pt>
    <dgm:pt modelId="{D0AAFE23-389F-4D7C-9352-970FF19A28BB}">
      <dgm:prSet phldrT="[Text]"/>
      <dgm:spPr/>
      <dgm:t>
        <a:bodyPr/>
        <a:lstStyle/>
        <a:p>
          <a:r>
            <a:rPr lang="en-US" noProof="0" dirty="0" err="1">
              <a:latin typeface="+mj-lt"/>
            </a:rPr>
            <a:t>Prag</a:t>
          </a:r>
          <a:endParaRPr lang="en-US" noProof="0" dirty="0">
            <a:latin typeface="+mj-lt"/>
          </a:endParaRPr>
        </a:p>
      </dgm:t>
    </dgm:pt>
    <dgm:pt modelId="{7901800A-B09D-4747-86B8-6B4AE3E9505F}" type="parTrans" cxnId="{34C8B3EE-FBE0-4CA2-B76B-12B2F493DC3E}">
      <dgm:prSet/>
      <dgm:spPr/>
      <dgm:t>
        <a:bodyPr/>
        <a:lstStyle/>
        <a:p>
          <a:endParaRPr lang="ca-ES"/>
        </a:p>
      </dgm:t>
    </dgm:pt>
    <dgm:pt modelId="{C9702931-4112-45E9-A7FD-BA5BD332FD4A}" type="sibTrans" cxnId="{34C8B3EE-FBE0-4CA2-B76B-12B2F493DC3E}">
      <dgm:prSet/>
      <dgm:spPr/>
      <dgm:t>
        <a:bodyPr/>
        <a:lstStyle/>
        <a:p>
          <a:endParaRPr lang="ca-ES"/>
        </a:p>
      </dgm:t>
    </dgm:pt>
    <dgm:pt modelId="{E39C2D46-223A-4D3B-917B-3C3E7FF90FBE}">
      <dgm:prSet phldrT="[Text]"/>
      <dgm:spPr/>
      <dgm:t>
        <a:bodyPr/>
        <a:lstStyle/>
        <a:p>
          <a:r>
            <a:rPr lang="en-US" noProof="0" dirty="0">
              <a:latin typeface="+mj-lt"/>
            </a:rPr>
            <a:t>Some additional requirements</a:t>
          </a:r>
        </a:p>
      </dgm:t>
    </dgm:pt>
    <dgm:pt modelId="{29DE5695-FA47-45BD-903A-A4C715F6135D}" type="parTrans" cxnId="{1C702ADF-D05A-4BB2-B526-2578A2C88004}">
      <dgm:prSet/>
      <dgm:spPr/>
      <dgm:t>
        <a:bodyPr/>
        <a:lstStyle/>
        <a:p>
          <a:endParaRPr lang="ca-ES"/>
        </a:p>
      </dgm:t>
    </dgm:pt>
    <dgm:pt modelId="{8C1314E3-5F1E-401B-8C5D-8E49335DAF8B}" type="sibTrans" cxnId="{1C702ADF-D05A-4BB2-B526-2578A2C88004}">
      <dgm:prSet/>
      <dgm:spPr/>
      <dgm:t>
        <a:bodyPr/>
        <a:lstStyle/>
        <a:p>
          <a:endParaRPr lang="ca-ES"/>
        </a:p>
      </dgm:t>
    </dgm:pt>
    <dgm:pt modelId="{7A8FB5A2-6C5E-44BC-8C51-DFAB425F7566}" type="pres">
      <dgm:prSet presAssocID="{22AE6CE5-BB78-495D-992A-3F2B6CCA906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6B9CD0-A609-4094-8FE0-4D80A240D1F2}" type="pres">
      <dgm:prSet presAssocID="{CFAEDBA4-8B10-4AF4-B428-8DE8FC8B90FF}" presName="composite" presStyleCnt="0"/>
      <dgm:spPr/>
    </dgm:pt>
    <dgm:pt modelId="{DE05967B-92DF-4DBA-A124-F9E3C8B5DD43}" type="pres">
      <dgm:prSet presAssocID="{CFAEDBA4-8B10-4AF4-B428-8DE8FC8B90F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F78D6A-508B-47F0-98CA-CADBCF3CD267}" type="pres">
      <dgm:prSet presAssocID="{CFAEDBA4-8B10-4AF4-B428-8DE8FC8B90F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01FA1F-BA7E-4CE2-9287-0B9A09E035A1}" type="pres">
      <dgm:prSet presAssocID="{D19DCB3D-62CB-416C-89ED-1033C47A3801}" presName="space" presStyleCnt="0"/>
      <dgm:spPr/>
    </dgm:pt>
    <dgm:pt modelId="{35204E7B-8FDE-4EBB-8DF6-DF75C6E11D25}" type="pres">
      <dgm:prSet presAssocID="{82E949E3-D027-4785-ADBC-3B012A0405F3}" presName="composite" presStyleCnt="0"/>
      <dgm:spPr/>
    </dgm:pt>
    <dgm:pt modelId="{75D445B9-4D8F-4A47-961C-BFFB81222B6A}" type="pres">
      <dgm:prSet presAssocID="{82E949E3-D027-4785-ADBC-3B012A0405F3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3BCFC-3992-4115-BB40-F028E008BF8D}" type="pres">
      <dgm:prSet presAssocID="{82E949E3-D027-4785-ADBC-3B012A0405F3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00507A3-91CD-41B7-919D-47FB3DCF633D}" srcId="{CFAEDBA4-8B10-4AF4-B428-8DE8FC8B90FF}" destId="{35CE0C6B-BBEB-4902-87C6-CE3A799E6A77}" srcOrd="0" destOrd="0" parTransId="{BE3C7546-6E46-4E73-819C-D502633DDFE6}" sibTransId="{C7469C03-0B77-40B9-890C-E4866524D3B3}"/>
    <dgm:cxn modelId="{19E33889-D3F1-4A12-B538-525A2F21F3EE}" srcId="{22AE6CE5-BB78-495D-992A-3F2B6CCA9063}" destId="{CFAEDBA4-8B10-4AF4-B428-8DE8FC8B90FF}" srcOrd="0" destOrd="0" parTransId="{4711BEAF-0827-4FE5-99E0-F1C91E5D2B20}" sibTransId="{D19DCB3D-62CB-416C-89ED-1033C47A3801}"/>
    <dgm:cxn modelId="{097C7D58-6419-44F9-9CF6-7E92892C17D3}" type="presOf" srcId="{E39C2D46-223A-4D3B-917B-3C3E7FF90FBE}" destId="{B573BCFC-3992-4115-BB40-F028E008BF8D}" srcOrd="0" destOrd="1" presId="urn:microsoft.com/office/officeart/2005/8/layout/hList1"/>
    <dgm:cxn modelId="{34C8B3EE-FBE0-4CA2-B76B-12B2F493DC3E}" srcId="{82E949E3-D027-4785-ADBC-3B012A0405F3}" destId="{D0AAFE23-389F-4D7C-9352-970FF19A28BB}" srcOrd="0" destOrd="0" parTransId="{7901800A-B09D-4747-86B8-6B4AE3E9505F}" sibTransId="{C9702931-4112-45E9-A7FD-BA5BD332FD4A}"/>
    <dgm:cxn modelId="{1C702ADF-D05A-4BB2-B526-2578A2C88004}" srcId="{82E949E3-D027-4785-ADBC-3B012A0405F3}" destId="{E39C2D46-223A-4D3B-917B-3C3E7FF90FBE}" srcOrd="1" destOrd="0" parTransId="{29DE5695-FA47-45BD-903A-A4C715F6135D}" sibTransId="{8C1314E3-5F1E-401B-8C5D-8E49335DAF8B}"/>
    <dgm:cxn modelId="{F0757AD2-6BA3-4F83-BA8A-1BD112C44293}" type="presOf" srcId="{D0AAFE23-389F-4D7C-9352-970FF19A28BB}" destId="{B573BCFC-3992-4115-BB40-F028E008BF8D}" srcOrd="0" destOrd="0" presId="urn:microsoft.com/office/officeart/2005/8/layout/hList1"/>
    <dgm:cxn modelId="{02E2042C-FF93-464F-B2C5-FB02A77F22B2}" type="presOf" srcId="{CFAEDBA4-8B10-4AF4-B428-8DE8FC8B90FF}" destId="{DE05967B-92DF-4DBA-A124-F9E3C8B5DD43}" srcOrd="0" destOrd="0" presId="urn:microsoft.com/office/officeart/2005/8/layout/hList1"/>
    <dgm:cxn modelId="{04744A82-1276-4E61-9076-56111B62F513}" type="presOf" srcId="{22AE6CE5-BB78-495D-992A-3F2B6CCA9063}" destId="{7A8FB5A2-6C5E-44BC-8C51-DFAB425F7566}" srcOrd="0" destOrd="0" presId="urn:microsoft.com/office/officeart/2005/8/layout/hList1"/>
    <dgm:cxn modelId="{C86F3A0A-E471-458C-ABE2-8E2473204F0B}" srcId="{CFAEDBA4-8B10-4AF4-B428-8DE8FC8B90FF}" destId="{8D598046-4AB8-415F-8729-00D1B7D0B177}" srcOrd="1" destOrd="0" parTransId="{79BD5EAE-3E98-4286-8423-A9C53BFA8039}" sibTransId="{741BB205-CFF3-44DC-9D24-09BB6AD81359}"/>
    <dgm:cxn modelId="{A90F157D-493C-46A6-847D-CAADA8084368}" srcId="{22AE6CE5-BB78-495D-992A-3F2B6CCA9063}" destId="{82E949E3-D027-4785-ADBC-3B012A0405F3}" srcOrd="1" destOrd="0" parTransId="{DAFFA217-F2B7-4E39-B66A-33F0C8B9D42A}" sibTransId="{E542E1CF-24C3-4378-9AF3-C9132D2645F0}"/>
    <dgm:cxn modelId="{C7C275BB-432F-4B6E-BEB8-F49ACC040E58}" type="presOf" srcId="{82E949E3-D027-4785-ADBC-3B012A0405F3}" destId="{75D445B9-4D8F-4A47-961C-BFFB81222B6A}" srcOrd="0" destOrd="0" presId="urn:microsoft.com/office/officeart/2005/8/layout/hList1"/>
    <dgm:cxn modelId="{BC89A2F5-722B-4E31-9923-FA443510ECA5}" type="presOf" srcId="{35CE0C6B-BBEB-4902-87C6-CE3A799E6A77}" destId="{3CF78D6A-508B-47F0-98CA-CADBCF3CD267}" srcOrd="0" destOrd="0" presId="urn:microsoft.com/office/officeart/2005/8/layout/hList1"/>
    <dgm:cxn modelId="{B97493BF-E442-49E7-ACD4-D98D544C5A8F}" type="presOf" srcId="{8D598046-4AB8-415F-8729-00D1B7D0B177}" destId="{3CF78D6A-508B-47F0-98CA-CADBCF3CD267}" srcOrd="0" destOrd="1" presId="urn:microsoft.com/office/officeart/2005/8/layout/hList1"/>
    <dgm:cxn modelId="{D24C9E2C-28BC-462D-978C-8DEE03577AF1}" type="presParOf" srcId="{7A8FB5A2-6C5E-44BC-8C51-DFAB425F7566}" destId="{376B9CD0-A609-4094-8FE0-4D80A240D1F2}" srcOrd="0" destOrd="0" presId="urn:microsoft.com/office/officeart/2005/8/layout/hList1"/>
    <dgm:cxn modelId="{A37488CE-4FCC-4F2A-9561-5F837EE73303}" type="presParOf" srcId="{376B9CD0-A609-4094-8FE0-4D80A240D1F2}" destId="{DE05967B-92DF-4DBA-A124-F9E3C8B5DD43}" srcOrd="0" destOrd="0" presId="urn:microsoft.com/office/officeart/2005/8/layout/hList1"/>
    <dgm:cxn modelId="{2E9D4547-04AC-4515-83E1-FCEEF264F73B}" type="presParOf" srcId="{376B9CD0-A609-4094-8FE0-4D80A240D1F2}" destId="{3CF78D6A-508B-47F0-98CA-CADBCF3CD267}" srcOrd="1" destOrd="0" presId="urn:microsoft.com/office/officeart/2005/8/layout/hList1"/>
    <dgm:cxn modelId="{DA1DD6A0-57CB-424C-B34B-CD755F673101}" type="presParOf" srcId="{7A8FB5A2-6C5E-44BC-8C51-DFAB425F7566}" destId="{5601FA1F-BA7E-4CE2-9287-0B9A09E035A1}" srcOrd="1" destOrd="0" presId="urn:microsoft.com/office/officeart/2005/8/layout/hList1"/>
    <dgm:cxn modelId="{D1AA49E5-929B-4DE3-97D6-80C2BB787CEC}" type="presParOf" srcId="{7A8FB5A2-6C5E-44BC-8C51-DFAB425F7566}" destId="{35204E7B-8FDE-4EBB-8DF6-DF75C6E11D25}" srcOrd="2" destOrd="0" presId="urn:microsoft.com/office/officeart/2005/8/layout/hList1"/>
    <dgm:cxn modelId="{153F2B1F-FF44-4AE7-9F48-2BB1E3B9AA0A}" type="presParOf" srcId="{35204E7B-8FDE-4EBB-8DF6-DF75C6E11D25}" destId="{75D445B9-4D8F-4A47-961C-BFFB81222B6A}" srcOrd="0" destOrd="0" presId="urn:microsoft.com/office/officeart/2005/8/layout/hList1"/>
    <dgm:cxn modelId="{3614030F-E40E-4AB9-8CF1-FD56F028CD1B}" type="presParOf" srcId="{35204E7B-8FDE-4EBB-8DF6-DF75C6E11D25}" destId="{B573BCFC-3992-4115-BB40-F028E008BF8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208051-B2FB-0242-A665-DB298ABB9402}">
      <dsp:nvSpPr>
        <dsp:cNvPr id="0" name=""/>
        <dsp:cNvSpPr/>
      </dsp:nvSpPr>
      <dsp:spPr>
        <a:xfrm>
          <a:off x="625733" y="2514"/>
          <a:ext cx="3324648" cy="199478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>
              <a:latin typeface="Century Gothic" charset="0"/>
              <a:ea typeface="Century Gothic" charset="0"/>
              <a:cs typeface="Century Gothic" charset="0"/>
            </a:rPr>
            <a:t>Good internal monitoring</a:t>
          </a:r>
        </a:p>
      </dsp:txBody>
      <dsp:txXfrm>
        <a:off x="625733" y="2514"/>
        <a:ext cx="3324648" cy="1994789"/>
      </dsp:txXfrm>
    </dsp:sp>
    <dsp:sp modelId="{DACF834F-448F-7B4C-A7B3-9AA07BAE4D53}">
      <dsp:nvSpPr>
        <dsp:cNvPr id="0" name=""/>
        <dsp:cNvSpPr/>
      </dsp:nvSpPr>
      <dsp:spPr>
        <a:xfrm>
          <a:off x="4282846" y="2514"/>
          <a:ext cx="3324648" cy="199478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>
              <a:latin typeface="Century Gothic" charset="0"/>
              <a:ea typeface="Century Gothic" charset="0"/>
              <a:cs typeface="Century Gothic" charset="0"/>
            </a:rPr>
            <a:t>Project risk management</a:t>
          </a:r>
        </a:p>
      </dsp:txBody>
      <dsp:txXfrm>
        <a:off x="4282846" y="2514"/>
        <a:ext cx="3324648" cy="1994789"/>
      </dsp:txXfrm>
    </dsp:sp>
    <dsp:sp modelId="{FB214DD7-D6A6-114F-AA94-CDE89A33DF1C}">
      <dsp:nvSpPr>
        <dsp:cNvPr id="0" name=""/>
        <dsp:cNvSpPr/>
      </dsp:nvSpPr>
      <dsp:spPr>
        <a:xfrm>
          <a:off x="625733" y="2329768"/>
          <a:ext cx="3324648" cy="199478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>
              <a:latin typeface="Century Gothic" charset="0"/>
              <a:ea typeface="Century Gothic" charset="0"/>
              <a:cs typeface="Century Gothic" charset="0"/>
            </a:rPr>
            <a:t>Settin</a:t>
          </a:r>
          <a:r>
            <a:rPr lang="en-US" sz="3100" kern="1200" baseline="0" dirty="0">
              <a:latin typeface="Century Gothic" charset="0"/>
              <a:ea typeface="Century Gothic" charset="0"/>
              <a:cs typeface="Century Gothic" charset="0"/>
            </a:rPr>
            <a:t>g up the internal control system</a:t>
          </a:r>
          <a:endParaRPr lang="en-US" sz="3100" kern="1200" dirty="0">
            <a:latin typeface="Century Gothic" charset="0"/>
            <a:ea typeface="Century Gothic" charset="0"/>
            <a:cs typeface="Century Gothic" charset="0"/>
          </a:endParaRPr>
        </a:p>
      </dsp:txBody>
      <dsp:txXfrm>
        <a:off x="625733" y="2329768"/>
        <a:ext cx="3324648" cy="1994789"/>
      </dsp:txXfrm>
    </dsp:sp>
    <dsp:sp modelId="{F7856025-EA8C-5042-8D92-C24C12B4D1B3}">
      <dsp:nvSpPr>
        <dsp:cNvPr id="0" name=""/>
        <dsp:cNvSpPr/>
      </dsp:nvSpPr>
      <dsp:spPr>
        <a:xfrm>
          <a:off x="4282846" y="2329768"/>
          <a:ext cx="3324648" cy="199478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>
              <a:latin typeface="Century Gothic" charset="0"/>
              <a:ea typeface="Century Gothic" charset="0"/>
              <a:cs typeface="Century Gothic" charset="0"/>
            </a:rPr>
            <a:t>Legal requirements</a:t>
          </a:r>
          <a:r>
            <a:rPr lang="en-US" sz="3100" kern="1200" baseline="0" dirty="0">
              <a:latin typeface="Century Gothic" charset="0"/>
              <a:ea typeface="Century Gothic" charset="0"/>
              <a:cs typeface="Century Gothic" charset="0"/>
            </a:rPr>
            <a:t> affecting project delivery</a:t>
          </a:r>
          <a:endParaRPr lang="en-US" sz="3100" kern="1200" dirty="0">
            <a:latin typeface="Century Gothic" charset="0"/>
            <a:ea typeface="Century Gothic" charset="0"/>
            <a:cs typeface="Century Gothic" charset="0"/>
          </a:endParaRPr>
        </a:p>
      </dsp:txBody>
      <dsp:txXfrm>
        <a:off x="4282846" y="2329768"/>
        <a:ext cx="3324648" cy="19947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E15AEB-938C-3543-B443-49C68422F801}">
      <dsp:nvSpPr>
        <dsp:cNvPr id="0" name=""/>
        <dsp:cNvSpPr/>
      </dsp:nvSpPr>
      <dsp:spPr>
        <a:xfrm rot="5400000">
          <a:off x="6248172" y="-2460196"/>
          <a:ext cx="1226048" cy="6457596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>
              <a:latin typeface="Century Gothic" charset="0"/>
              <a:ea typeface="Century Gothic" charset="0"/>
              <a:cs typeface="Century Gothic" charset="0"/>
            </a:rPr>
            <a:t>Effective</a:t>
          </a:r>
          <a:r>
            <a:rPr lang="en-US" sz="1800" kern="1200" baseline="0" dirty="0">
              <a:latin typeface="Century Gothic" charset="0"/>
              <a:ea typeface="Century Gothic" charset="0"/>
              <a:cs typeface="Century Gothic" charset="0"/>
            </a:rPr>
            <a:t> decision making by the project managers</a:t>
          </a:r>
          <a:endParaRPr lang="en-US" sz="1800" kern="1200" dirty="0">
            <a:latin typeface="Century Gothic" charset="0"/>
            <a:ea typeface="Century Gothic" charset="0"/>
            <a:cs typeface="Century Gothic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>
              <a:latin typeface="Century Gothic" charset="0"/>
              <a:ea typeface="Century Gothic" charset="0"/>
              <a:cs typeface="Century Gothic" charset="0"/>
            </a:rPr>
            <a:t>Accountability</a:t>
          </a:r>
          <a:r>
            <a:rPr lang="en-US" sz="1800" kern="1200" baseline="0" dirty="0">
              <a:latin typeface="Century Gothic" charset="0"/>
              <a:ea typeface="Century Gothic" charset="0"/>
              <a:cs typeface="Century Gothic" charset="0"/>
            </a:rPr>
            <a:t> for the use of resources and achievement of results</a:t>
          </a:r>
          <a:endParaRPr lang="en-US" sz="1800" kern="1200" dirty="0">
            <a:latin typeface="Century Gothic" charset="0"/>
            <a:ea typeface="Century Gothic" charset="0"/>
            <a:cs typeface="Century Gothic" charset="0"/>
          </a:endParaRPr>
        </a:p>
      </dsp:txBody>
      <dsp:txXfrm rot="-5400000">
        <a:off x="3632399" y="215428"/>
        <a:ext cx="6397745" cy="1106346"/>
      </dsp:txXfrm>
    </dsp:sp>
    <dsp:sp modelId="{200DA144-4DDA-8040-BCE0-CF4120DD9AA5}">
      <dsp:nvSpPr>
        <dsp:cNvPr id="0" name=""/>
        <dsp:cNvSpPr/>
      </dsp:nvSpPr>
      <dsp:spPr>
        <a:xfrm>
          <a:off x="0" y="2322"/>
          <a:ext cx="3632398" cy="15325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>
              <a:latin typeface="Century Gothic" charset="0"/>
              <a:ea typeface="Century Gothic" charset="0"/>
              <a:cs typeface="Century Gothic" charset="0"/>
            </a:rPr>
            <a:t>Internal project monitoring</a:t>
          </a:r>
        </a:p>
      </dsp:txBody>
      <dsp:txXfrm>
        <a:off x="74813" y="77135"/>
        <a:ext cx="3482772" cy="1382934"/>
      </dsp:txXfrm>
    </dsp:sp>
    <dsp:sp modelId="{3D3F2892-614E-6C4A-9D73-C4B9A1D21669}">
      <dsp:nvSpPr>
        <dsp:cNvPr id="0" name=""/>
        <dsp:cNvSpPr/>
      </dsp:nvSpPr>
      <dsp:spPr>
        <a:xfrm rot="5400000">
          <a:off x="6248172" y="-851007"/>
          <a:ext cx="1226048" cy="6457596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>
              <a:latin typeface="Century Gothic" charset="0"/>
              <a:ea typeface="Century Gothic" charset="0"/>
              <a:cs typeface="Century Gothic" charset="0"/>
            </a:rPr>
            <a:t>Ensures appropriate grant contract management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>
              <a:latin typeface="Century Gothic" charset="0"/>
              <a:ea typeface="Century Gothic" charset="0"/>
              <a:cs typeface="Century Gothic" charset="0"/>
            </a:rPr>
            <a:t>Allows the</a:t>
          </a:r>
          <a:r>
            <a:rPr lang="en-US" sz="1800" kern="1200" baseline="0" dirty="0">
              <a:latin typeface="Century Gothic" charset="0"/>
              <a:ea typeface="Century Gothic" charset="0"/>
              <a:cs typeface="Century Gothic" charset="0"/>
            </a:rPr>
            <a:t> programme bodies to follow the implementation of the project</a:t>
          </a:r>
          <a:endParaRPr lang="en-US" sz="1800" kern="1200" dirty="0">
            <a:latin typeface="Century Gothic" charset="0"/>
            <a:ea typeface="Century Gothic" charset="0"/>
            <a:cs typeface="Century Gothic" charset="0"/>
          </a:endParaRPr>
        </a:p>
      </dsp:txBody>
      <dsp:txXfrm rot="-5400000">
        <a:off x="3632399" y="1824617"/>
        <a:ext cx="6397745" cy="1106346"/>
      </dsp:txXfrm>
    </dsp:sp>
    <dsp:sp modelId="{72BF1819-CC2B-2D45-ADA3-39AEB988C817}">
      <dsp:nvSpPr>
        <dsp:cNvPr id="0" name=""/>
        <dsp:cNvSpPr/>
      </dsp:nvSpPr>
      <dsp:spPr>
        <a:xfrm>
          <a:off x="0" y="1611510"/>
          <a:ext cx="3632398" cy="15325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>
              <a:latin typeface="Century Gothic" charset="0"/>
              <a:ea typeface="Century Gothic" charset="0"/>
              <a:cs typeface="Century Gothic" charset="0"/>
            </a:rPr>
            <a:t>Monitoring by the MA/JTS</a:t>
          </a:r>
        </a:p>
      </dsp:txBody>
      <dsp:txXfrm>
        <a:off x="74813" y="1686323"/>
        <a:ext cx="3482772" cy="1382934"/>
      </dsp:txXfrm>
    </dsp:sp>
    <dsp:sp modelId="{156FC5D5-4693-1145-B185-183A6CBE2F30}">
      <dsp:nvSpPr>
        <dsp:cNvPr id="0" name=""/>
        <dsp:cNvSpPr/>
      </dsp:nvSpPr>
      <dsp:spPr>
        <a:xfrm rot="5400000">
          <a:off x="6248172" y="758181"/>
          <a:ext cx="1226048" cy="6457596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>
              <a:latin typeface="Century Gothic" charset="0"/>
              <a:ea typeface="Century Gothic" charset="0"/>
              <a:cs typeface="Century Gothic" charset="0"/>
            </a:rPr>
            <a:t>Independent</a:t>
          </a:r>
          <a:r>
            <a:rPr lang="en-US" sz="1800" kern="1200" baseline="0" dirty="0">
              <a:latin typeface="Century Gothic" charset="0"/>
              <a:ea typeface="Century Gothic" charset="0"/>
              <a:cs typeface="Century Gothic" charset="0"/>
            </a:rPr>
            <a:t> assessment of the project performance/results</a:t>
          </a:r>
          <a:endParaRPr lang="en-US" sz="1800" kern="1200" dirty="0">
            <a:latin typeface="Century Gothic" charset="0"/>
            <a:ea typeface="Century Gothic" charset="0"/>
            <a:cs typeface="Century Gothic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>
              <a:latin typeface="Century Gothic" charset="0"/>
              <a:ea typeface="Century Gothic" charset="0"/>
              <a:cs typeface="Century Gothic" charset="0"/>
            </a:rPr>
            <a:t>Identify</a:t>
          </a:r>
          <a:r>
            <a:rPr lang="en-US" sz="1800" kern="1200" baseline="0" dirty="0">
              <a:latin typeface="Century Gothic" charset="0"/>
              <a:ea typeface="Century Gothic" charset="0"/>
              <a:cs typeface="Century Gothic" charset="0"/>
            </a:rPr>
            <a:t> successes and risks for the use of stakeholders</a:t>
          </a:r>
          <a:endParaRPr lang="en-US" sz="1800" kern="1200" dirty="0">
            <a:latin typeface="Century Gothic" charset="0"/>
            <a:ea typeface="Century Gothic" charset="0"/>
            <a:cs typeface="Century Gothic" charset="0"/>
          </a:endParaRPr>
        </a:p>
      </dsp:txBody>
      <dsp:txXfrm rot="-5400000">
        <a:off x="3632399" y="3433806"/>
        <a:ext cx="6397745" cy="1106346"/>
      </dsp:txXfrm>
    </dsp:sp>
    <dsp:sp modelId="{95FC91EC-BC72-9146-B1D8-172C49529DCC}">
      <dsp:nvSpPr>
        <dsp:cNvPr id="0" name=""/>
        <dsp:cNvSpPr/>
      </dsp:nvSpPr>
      <dsp:spPr>
        <a:xfrm>
          <a:off x="0" y="3220699"/>
          <a:ext cx="3632398" cy="15325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>
              <a:latin typeface="Century Gothic" charset="0"/>
              <a:ea typeface="Century Gothic" charset="0"/>
              <a:cs typeface="Century Gothic" charset="0"/>
            </a:rPr>
            <a:t>ROM under responsibility</a:t>
          </a:r>
          <a:r>
            <a:rPr lang="en-US" sz="3000" kern="1200" baseline="0" dirty="0">
              <a:latin typeface="Century Gothic" charset="0"/>
              <a:ea typeface="Century Gothic" charset="0"/>
              <a:cs typeface="Century Gothic" charset="0"/>
            </a:rPr>
            <a:t> of the MA</a:t>
          </a:r>
          <a:endParaRPr lang="en-US" sz="3000" kern="1200" dirty="0">
            <a:latin typeface="Century Gothic" charset="0"/>
            <a:ea typeface="Century Gothic" charset="0"/>
            <a:cs typeface="Century Gothic" charset="0"/>
          </a:endParaRPr>
        </a:p>
      </dsp:txBody>
      <dsp:txXfrm>
        <a:off x="74813" y="3295512"/>
        <a:ext cx="3482772" cy="13829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5CACEC-47B0-4142-BA31-156795665682}">
      <dsp:nvSpPr>
        <dsp:cNvPr id="0" name=""/>
        <dsp:cNvSpPr/>
      </dsp:nvSpPr>
      <dsp:spPr>
        <a:xfrm rot="10800000">
          <a:off x="1536605" y="3656"/>
          <a:ext cx="5405120" cy="700662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8973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>
              <a:latin typeface="Century Gothic" charset="0"/>
              <a:ea typeface="Century Gothic" charset="0"/>
              <a:cs typeface="Century Gothic" charset="0"/>
            </a:rPr>
            <a:t>Continuously monitor project progress </a:t>
          </a:r>
        </a:p>
      </dsp:txBody>
      <dsp:txXfrm rot="10800000">
        <a:off x="1711770" y="3656"/>
        <a:ext cx="5229955" cy="700662"/>
      </dsp:txXfrm>
    </dsp:sp>
    <dsp:sp modelId="{F80563FA-6BF6-AA43-A725-0DFC83F89895}">
      <dsp:nvSpPr>
        <dsp:cNvPr id="0" name=""/>
        <dsp:cNvSpPr/>
      </dsp:nvSpPr>
      <dsp:spPr>
        <a:xfrm>
          <a:off x="1186274" y="3656"/>
          <a:ext cx="700662" cy="700662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106CD91-1330-D044-872C-1764EEDA9107}">
      <dsp:nvSpPr>
        <dsp:cNvPr id="0" name=""/>
        <dsp:cNvSpPr/>
      </dsp:nvSpPr>
      <dsp:spPr>
        <a:xfrm rot="10800000">
          <a:off x="1536605" y="913472"/>
          <a:ext cx="5405120" cy="700662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8973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>
              <a:latin typeface="Century Gothic" charset="0"/>
              <a:ea typeface="Century Gothic" charset="0"/>
              <a:cs typeface="Century Gothic" charset="0"/>
            </a:rPr>
            <a:t>Conduct team reviews </a:t>
          </a:r>
        </a:p>
      </dsp:txBody>
      <dsp:txXfrm rot="10800000">
        <a:off x="1711770" y="913472"/>
        <a:ext cx="5229955" cy="700662"/>
      </dsp:txXfrm>
    </dsp:sp>
    <dsp:sp modelId="{4292E6BD-5D1E-E945-8E48-4055D5C7FA5C}">
      <dsp:nvSpPr>
        <dsp:cNvPr id="0" name=""/>
        <dsp:cNvSpPr/>
      </dsp:nvSpPr>
      <dsp:spPr>
        <a:xfrm>
          <a:off x="1186274" y="913472"/>
          <a:ext cx="700662" cy="700662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1E4A73-4175-9747-ABB4-26D96FF2642E}">
      <dsp:nvSpPr>
        <dsp:cNvPr id="0" name=""/>
        <dsp:cNvSpPr/>
      </dsp:nvSpPr>
      <dsp:spPr>
        <a:xfrm rot="10800000">
          <a:off x="1536605" y="1823288"/>
          <a:ext cx="5405120" cy="700662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8973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>
              <a:latin typeface="Century Gothic" charset="0"/>
              <a:ea typeface="Century Gothic" charset="0"/>
              <a:cs typeface="Century Gothic" charset="0"/>
            </a:rPr>
            <a:t>Timely address potential project modifications</a:t>
          </a:r>
        </a:p>
      </dsp:txBody>
      <dsp:txXfrm rot="10800000">
        <a:off x="1711770" y="1823288"/>
        <a:ext cx="5229955" cy="700662"/>
      </dsp:txXfrm>
    </dsp:sp>
    <dsp:sp modelId="{45B2285A-B94B-4B46-9C69-B536CFE06F53}">
      <dsp:nvSpPr>
        <dsp:cNvPr id="0" name=""/>
        <dsp:cNvSpPr/>
      </dsp:nvSpPr>
      <dsp:spPr>
        <a:xfrm>
          <a:off x="1186274" y="1823288"/>
          <a:ext cx="700662" cy="700662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808548E-2072-384C-B41D-06E7FE1D27AA}">
      <dsp:nvSpPr>
        <dsp:cNvPr id="0" name=""/>
        <dsp:cNvSpPr/>
      </dsp:nvSpPr>
      <dsp:spPr>
        <a:xfrm rot="10800000">
          <a:off x="1536605" y="2733104"/>
          <a:ext cx="5405120" cy="70066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8973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>
              <a:latin typeface="Century Gothic" charset="0"/>
              <a:ea typeface="Century Gothic" charset="0"/>
              <a:cs typeface="Century Gothic" charset="0"/>
            </a:rPr>
            <a:t>Communicate</a:t>
          </a:r>
        </a:p>
      </dsp:txBody>
      <dsp:txXfrm rot="10800000">
        <a:off x="1711770" y="2733104"/>
        <a:ext cx="5229955" cy="700662"/>
      </dsp:txXfrm>
    </dsp:sp>
    <dsp:sp modelId="{A5854697-0064-6441-9B56-454C32CED2EA}">
      <dsp:nvSpPr>
        <dsp:cNvPr id="0" name=""/>
        <dsp:cNvSpPr/>
      </dsp:nvSpPr>
      <dsp:spPr>
        <a:xfrm>
          <a:off x="1186274" y="2733104"/>
          <a:ext cx="700662" cy="700662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40DD9C-AFD7-4D47-9155-490119969AFB}">
      <dsp:nvSpPr>
        <dsp:cNvPr id="0" name=""/>
        <dsp:cNvSpPr/>
      </dsp:nvSpPr>
      <dsp:spPr>
        <a:xfrm rot="10800000">
          <a:off x="1536605" y="3642920"/>
          <a:ext cx="5405120" cy="700662"/>
        </a:xfrm>
        <a:prstGeom prst="homePlat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8973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>
              <a:latin typeface="Century Gothic" charset="0"/>
              <a:ea typeface="Century Gothic" charset="0"/>
              <a:cs typeface="Century Gothic" charset="0"/>
            </a:rPr>
            <a:t>Submit the reports</a:t>
          </a:r>
        </a:p>
      </dsp:txBody>
      <dsp:txXfrm rot="10800000">
        <a:off x="1711770" y="3642920"/>
        <a:ext cx="5229955" cy="700662"/>
      </dsp:txXfrm>
    </dsp:sp>
    <dsp:sp modelId="{312098F0-0D8F-6E4D-A980-0F7F480D186A}">
      <dsp:nvSpPr>
        <dsp:cNvPr id="0" name=""/>
        <dsp:cNvSpPr/>
      </dsp:nvSpPr>
      <dsp:spPr>
        <a:xfrm>
          <a:off x="1186274" y="3642920"/>
          <a:ext cx="700662" cy="700662"/>
        </a:xfrm>
        <a:prstGeom prst="ellipse">
          <a:avLst/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D35A54-4222-A541-9BC7-B95D1E6AC7FC}">
      <dsp:nvSpPr>
        <dsp:cNvPr id="0" name=""/>
        <dsp:cNvSpPr/>
      </dsp:nvSpPr>
      <dsp:spPr>
        <a:xfrm rot="5400000">
          <a:off x="5278905" y="-2289726"/>
          <a:ext cx="496268" cy="520192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>
              <a:latin typeface="Century Gothic" charset="0"/>
              <a:ea typeface="Century Gothic" charset="0"/>
              <a:cs typeface="Century Gothic" charset="0"/>
            </a:rPr>
            <a:t>Is it possible that the project costs more than budgeted, affecting delivery of results</a:t>
          </a:r>
          <a:r>
            <a:rPr lang="en-US" sz="1200" kern="1200" dirty="0" smtClean="0">
              <a:latin typeface="Century Gothic" charset="0"/>
              <a:ea typeface="Century Gothic" charset="0"/>
              <a:cs typeface="Century Gothic" charset="0"/>
            </a:rPr>
            <a:t>? How</a:t>
          </a:r>
          <a:r>
            <a:rPr lang="en-US" sz="1200" kern="1200" baseline="0" dirty="0" smtClean="0">
              <a:latin typeface="Century Gothic" charset="0"/>
              <a:ea typeface="Century Gothic" charset="0"/>
              <a:cs typeface="Century Gothic" charset="0"/>
            </a:rPr>
            <a:t> big is the currency fluctuation risk?</a:t>
          </a:r>
          <a:endParaRPr lang="en-US" sz="1200" kern="1200" dirty="0">
            <a:latin typeface="Century Gothic" charset="0"/>
            <a:ea typeface="Century Gothic" charset="0"/>
            <a:cs typeface="Century Gothic" charset="0"/>
          </a:endParaRPr>
        </a:p>
      </dsp:txBody>
      <dsp:txXfrm rot="-5400000">
        <a:off x="2926079" y="87326"/>
        <a:ext cx="5177694" cy="447816"/>
      </dsp:txXfrm>
    </dsp:sp>
    <dsp:sp modelId="{7B29B7E1-4D15-EE47-9F51-CB5A5D9B0145}">
      <dsp:nvSpPr>
        <dsp:cNvPr id="0" name=""/>
        <dsp:cNvSpPr/>
      </dsp:nvSpPr>
      <dsp:spPr>
        <a:xfrm>
          <a:off x="0" y="1065"/>
          <a:ext cx="2926080" cy="6203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>
              <a:latin typeface="Century Gothic" charset="0"/>
              <a:ea typeface="Century Gothic" charset="0"/>
              <a:cs typeface="Century Gothic" charset="0"/>
            </a:rPr>
            <a:t>Cost risks</a:t>
          </a:r>
        </a:p>
      </dsp:txBody>
      <dsp:txXfrm>
        <a:off x="30282" y="31347"/>
        <a:ext cx="2865516" cy="559771"/>
      </dsp:txXfrm>
    </dsp:sp>
    <dsp:sp modelId="{82201062-1346-8042-B2F5-29405A81587D}">
      <dsp:nvSpPr>
        <dsp:cNvPr id="0" name=""/>
        <dsp:cNvSpPr/>
      </dsp:nvSpPr>
      <dsp:spPr>
        <a:xfrm rot="5400000">
          <a:off x="5278905" y="-1638374"/>
          <a:ext cx="496268" cy="520192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>
              <a:latin typeface="Century Gothic" charset="0"/>
              <a:ea typeface="Century Gothic" charset="0"/>
              <a:cs typeface="Century Gothic" charset="0"/>
            </a:rPr>
            <a:t>What are</a:t>
          </a:r>
          <a:r>
            <a:rPr lang="en-US" sz="1200" kern="1200" baseline="0" dirty="0">
              <a:latin typeface="Century Gothic" charset="0"/>
              <a:ea typeface="Century Gothic" charset="0"/>
              <a:cs typeface="Century Gothic" charset="0"/>
            </a:rPr>
            <a:t> the chances to have </a:t>
          </a:r>
          <a:r>
            <a:rPr lang="en-US" sz="1200" kern="1200" dirty="0">
              <a:latin typeface="Century Gothic" charset="0"/>
              <a:ea typeface="Century Gothic" charset="0"/>
              <a:cs typeface="Century Gothic" charset="0"/>
            </a:rPr>
            <a:t>serious delays in implementing</a:t>
          </a:r>
          <a:r>
            <a:rPr lang="en-US" sz="1200" kern="1200" baseline="0" dirty="0">
              <a:latin typeface="Century Gothic" charset="0"/>
              <a:ea typeface="Century Gothic" charset="0"/>
              <a:cs typeface="Century Gothic" charset="0"/>
            </a:rPr>
            <a:t> the activities?</a:t>
          </a:r>
          <a:endParaRPr lang="en-US" sz="1200" kern="1200" dirty="0">
            <a:latin typeface="Century Gothic" charset="0"/>
            <a:ea typeface="Century Gothic" charset="0"/>
            <a:cs typeface="Century Gothic" charset="0"/>
          </a:endParaRPr>
        </a:p>
      </dsp:txBody>
      <dsp:txXfrm rot="-5400000">
        <a:off x="2926079" y="738678"/>
        <a:ext cx="5177694" cy="447816"/>
      </dsp:txXfrm>
    </dsp:sp>
    <dsp:sp modelId="{1CAE4F1B-CAC7-774F-A25B-371AF8534D58}">
      <dsp:nvSpPr>
        <dsp:cNvPr id="0" name=""/>
        <dsp:cNvSpPr/>
      </dsp:nvSpPr>
      <dsp:spPr>
        <a:xfrm>
          <a:off x="0" y="652417"/>
          <a:ext cx="2926080" cy="6203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>
              <a:latin typeface="Century Gothic" charset="0"/>
              <a:ea typeface="Century Gothic" charset="0"/>
              <a:cs typeface="Century Gothic" charset="0"/>
            </a:rPr>
            <a:t>Schedule risks</a:t>
          </a:r>
        </a:p>
      </dsp:txBody>
      <dsp:txXfrm>
        <a:off x="30282" y="682699"/>
        <a:ext cx="2865516" cy="559771"/>
      </dsp:txXfrm>
    </dsp:sp>
    <dsp:sp modelId="{4E447761-22CA-DC48-94B1-D5C3D811F0AB}">
      <dsp:nvSpPr>
        <dsp:cNvPr id="0" name=""/>
        <dsp:cNvSpPr/>
      </dsp:nvSpPr>
      <dsp:spPr>
        <a:xfrm rot="5400000">
          <a:off x="5278905" y="-987022"/>
          <a:ext cx="496268" cy="520192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>
              <a:latin typeface="Century Gothic" charset="0"/>
              <a:ea typeface="Century Gothic" charset="0"/>
              <a:cs typeface="Century Gothic" charset="0"/>
            </a:rPr>
            <a:t>Can we expect to complete procurements in time and successfully?</a:t>
          </a:r>
        </a:p>
      </dsp:txBody>
      <dsp:txXfrm rot="-5400000">
        <a:off x="2926079" y="1390030"/>
        <a:ext cx="5177694" cy="447816"/>
      </dsp:txXfrm>
    </dsp:sp>
    <dsp:sp modelId="{4C462D5F-BD2A-6C42-A524-552EE7962CB1}">
      <dsp:nvSpPr>
        <dsp:cNvPr id="0" name=""/>
        <dsp:cNvSpPr/>
      </dsp:nvSpPr>
      <dsp:spPr>
        <a:xfrm>
          <a:off x="0" y="1303769"/>
          <a:ext cx="2926080" cy="6203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>
              <a:latin typeface="Century Gothic" charset="0"/>
              <a:ea typeface="Century Gothic" charset="0"/>
              <a:cs typeface="Century Gothic" charset="0"/>
            </a:rPr>
            <a:t>Procurement / contractual</a:t>
          </a:r>
          <a:r>
            <a:rPr lang="en-US" sz="1700" kern="1200" baseline="0" dirty="0">
              <a:latin typeface="Century Gothic" charset="0"/>
              <a:ea typeface="Century Gothic" charset="0"/>
              <a:cs typeface="Century Gothic" charset="0"/>
            </a:rPr>
            <a:t> risks</a:t>
          </a:r>
          <a:endParaRPr lang="en-US" sz="1700" kern="1200" dirty="0">
            <a:latin typeface="Century Gothic" charset="0"/>
            <a:ea typeface="Century Gothic" charset="0"/>
            <a:cs typeface="Century Gothic" charset="0"/>
          </a:endParaRPr>
        </a:p>
      </dsp:txBody>
      <dsp:txXfrm>
        <a:off x="30282" y="1334051"/>
        <a:ext cx="2865516" cy="559771"/>
      </dsp:txXfrm>
    </dsp:sp>
    <dsp:sp modelId="{C62B0081-BC70-3A44-84F7-FBB1C31FD98D}">
      <dsp:nvSpPr>
        <dsp:cNvPr id="0" name=""/>
        <dsp:cNvSpPr/>
      </dsp:nvSpPr>
      <dsp:spPr>
        <a:xfrm rot="5400000">
          <a:off x="5278905" y="-335670"/>
          <a:ext cx="496268" cy="520192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>
              <a:latin typeface="Century Gothic" charset="0"/>
              <a:ea typeface="Century Gothic" charset="0"/>
              <a:cs typeface="Century Gothic" charset="0"/>
            </a:rPr>
            <a:t>Can we and our partners expect cash shortages that will affect delivery of activities?</a:t>
          </a:r>
        </a:p>
      </dsp:txBody>
      <dsp:txXfrm rot="-5400000">
        <a:off x="2926079" y="2041382"/>
        <a:ext cx="5177694" cy="447816"/>
      </dsp:txXfrm>
    </dsp:sp>
    <dsp:sp modelId="{39F34CA1-A4F5-8549-B9F2-E20CD8539D04}">
      <dsp:nvSpPr>
        <dsp:cNvPr id="0" name=""/>
        <dsp:cNvSpPr/>
      </dsp:nvSpPr>
      <dsp:spPr>
        <a:xfrm>
          <a:off x="0" y="1955121"/>
          <a:ext cx="2926080" cy="6203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>
              <a:latin typeface="Century Gothic" charset="0"/>
              <a:ea typeface="Century Gothic" charset="0"/>
              <a:cs typeface="Century Gothic" charset="0"/>
            </a:rPr>
            <a:t>Financial risks</a:t>
          </a:r>
        </a:p>
      </dsp:txBody>
      <dsp:txXfrm>
        <a:off x="30282" y="1985403"/>
        <a:ext cx="2865516" cy="559771"/>
      </dsp:txXfrm>
    </dsp:sp>
    <dsp:sp modelId="{6A739618-B8EE-5F41-BAAE-4DD18946D128}">
      <dsp:nvSpPr>
        <dsp:cNvPr id="0" name=""/>
        <dsp:cNvSpPr/>
      </dsp:nvSpPr>
      <dsp:spPr>
        <a:xfrm rot="5400000">
          <a:off x="5278905" y="315681"/>
          <a:ext cx="496268" cy="520192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>
              <a:latin typeface="Century Gothic" charset="0"/>
              <a:ea typeface="Century Gothic" charset="0"/>
              <a:cs typeface="Century Gothic" charset="0"/>
            </a:rPr>
            <a:t>Internal / external politics - can we expect any effect?</a:t>
          </a:r>
        </a:p>
      </dsp:txBody>
      <dsp:txXfrm rot="-5400000">
        <a:off x="2926079" y="2692733"/>
        <a:ext cx="5177694" cy="447816"/>
      </dsp:txXfrm>
    </dsp:sp>
    <dsp:sp modelId="{0F229691-6DA9-EE4F-8DAD-1E65EFDD1AC5}">
      <dsp:nvSpPr>
        <dsp:cNvPr id="0" name=""/>
        <dsp:cNvSpPr/>
      </dsp:nvSpPr>
      <dsp:spPr>
        <a:xfrm>
          <a:off x="0" y="2606474"/>
          <a:ext cx="2926080" cy="6203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>
              <a:latin typeface="Century Gothic" charset="0"/>
              <a:ea typeface="Century Gothic" charset="0"/>
              <a:cs typeface="Century Gothic" charset="0"/>
            </a:rPr>
            <a:t>Political risks</a:t>
          </a:r>
        </a:p>
      </dsp:txBody>
      <dsp:txXfrm>
        <a:off x="30282" y="2636756"/>
        <a:ext cx="2865516" cy="559771"/>
      </dsp:txXfrm>
    </dsp:sp>
    <dsp:sp modelId="{B9F560C8-0517-4D40-A965-39DB2A5C1170}">
      <dsp:nvSpPr>
        <dsp:cNvPr id="0" name=""/>
        <dsp:cNvSpPr/>
      </dsp:nvSpPr>
      <dsp:spPr>
        <a:xfrm rot="5400000">
          <a:off x="5278905" y="967033"/>
          <a:ext cx="496268" cy="520192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>
              <a:latin typeface="Century Gothic" charset="0"/>
              <a:ea typeface="Century Gothic" charset="0"/>
              <a:cs typeface="Century Gothic" charset="0"/>
            </a:rPr>
            <a:t>What if the key project person(s) </a:t>
          </a:r>
          <a:r>
            <a:rPr lang="en-US" sz="1200" kern="1200" dirty="0" smtClean="0">
              <a:latin typeface="Century Gothic" charset="0"/>
              <a:ea typeface="Century Gothic" charset="0"/>
              <a:cs typeface="Century Gothic" charset="0"/>
            </a:rPr>
            <a:t>leaves </a:t>
          </a:r>
          <a:r>
            <a:rPr lang="en-US" sz="1200" kern="1200" dirty="0">
              <a:latin typeface="Century Gothic" charset="0"/>
              <a:ea typeface="Century Gothic" charset="0"/>
              <a:cs typeface="Century Gothic" charset="0"/>
            </a:rPr>
            <a:t>the </a:t>
          </a:r>
          <a:r>
            <a:rPr lang="en-US" sz="1200" kern="1200" dirty="0" err="1">
              <a:latin typeface="Century Gothic" charset="0"/>
              <a:ea typeface="Century Gothic" charset="0"/>
              <a:cs typeface="Century Gothic" charset="0"/>
            </a:rPr>
            <a:t>organisation</a:t>
          </a:r>
          <a:r>
            <a:rPr lang="en-US" sz="1200" kern="1200" dirty="0">
              <a:latin typeface="Century Gothic" charset="0"/>
              <a:ea typeface="Century Gothic" charset="0"/>
              <a:cs typeface="Century Gothic" charset="0"/>
            </a:rPr>
            <a:t>?</a:t>
          </a:r>
        </a:p>
      </dsp:txBody>
      <dsp:txXfrm rot="-5400000">
        <a:off x="2926079" y="3344085"/>
        <a:ext cx="5177694" cy="447816"/>
      </dsp:txXfrm>
    </dsp:sp>
    <dsp:sp modelId="{A8929DE9-C296-F544-9DC6-913FB49C96F8}">
      <dsp:nvSpPr>
        <dsp:cNvPr id="0" name=""/>
        <dsp:cNvSpPr/>
      </dsp:nvSpPr>
      <dsp:spPr>
        <a:xfrm>
          <a:off x="0" y="3257826"/>
          <a:ext cx="2926080" cy="6203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>
              <a:latin typeface="Century Gothic" charset="0"/>
              <a:ea typeface="Century Gothic" charset="0"/>
              <a:cs typeface="Century Gothic" charset="0"/>
            </a:rPr>
            <a:t>Staff risks</a:t>
          </a:r>
        </a:p>
      </dsp:txBody>
      <dsp:txXfrm>
        <a:off x="30282" y="3288108"/>
        <a:ext cx="2865516" cy="55977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DA7907-A53F-40FC-95E7-390B7C009320}">
      <dsp:nvSpPr>
        <dsp:cNvPr id="0" name=""/>
        <dsp:cNvSpPr/>
      </dsp:nvSpPr>
      <dsp:spPr>
        <a:xfrm>
          <a:off x="1354666" y="0"/>
          <a:ext cx="5418667" cy="5418667"/>
        </a:xfrm>
        <a:prstGeom prst="diamond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D4FC43-0737-4912-A3DD-4889753D0691}">
      <dsp:nvSpPr>
        <dsp:cNvPr id="0" name=""/>
        <dsp:cNvSpPr/>
      </dsp:nvSpPr>
      <dsp:spPr>
        <a:xfrm>
          <a:off x="1869439" y="514773"/>
          <a:ext cx="2113280" cy="21132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>
              <a:latin typeface="+mj-lt"/>
            </a:rPr>
            <a:t>Not all risks will be present in a given project</a:t>
          </a:r>
        </a:p>
      </dsp:txBody>
      <dsp:txXfrm>
        <a:off x="1972601" y="617935"/>
        <a:ext cx="1906956" cy="1906956"/>
      </dsp:txXfrm>
    </dsp:sp>
    <dsp:sp modelId="{74F4D997-DE78-4693-BB72-9D576A26BE5E}">
      <dsp:nvSpPr>
        <dsp:cNvPr id="0" name=""/>
        <dsp:cNvSpPr/>
      </dsp:nvSpPr>
      <dsp:spPr>
        <a:xfrm>
          <a:off x="4145280" y="514773"/>
          <a:ext cx="2113280" cy="2113280"/>
        </a:xfrm>
        <a:prstGeom prst="roundRect">
          <a:avLst/>
        </a:prstGeom>
        <a:solidFill>
          <a:schemeClr val="accent4">
            <a:hueOff val="-952551"/>
            <a:satOff val="-4757"/>
            <a:lumOff val="-40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>
              <a:latin typeface="+mj-lt"/>
            </a:rPr>
            <a:t>Important to</a:t>
          </a:r>
          <a:r>
            <a:rPr lang="en-US" sz="2000" kern="1200" baseline="0" noProof="0" dirty="0">
              <a:latin typeface="+mj-lt"/>
            </a:rPr>
            <a:t> understand where the high risks are</a:t>
          </a:r>
          <a:endParaRPr lang="en-US" sz="2000" kern="1200" noProof="0" dirty="0">
            <a:latin typeface="+mj-lt"/>
          </a:endParaRPr>
        </a:p>
      </dsp:txBody>
      <dsp:txXfrm>
        <a:off x="4248442" y="617935"/>
        <a:ext cx="1906956" cy="1906956"/>
      </dsp:txXfrm>
    </dsp:sp>
    <dsp:sp modelId="{0C1D0C9D-11F2-4C25-948E-60883BC81B6D}">
      <dsp:nvSpPr>
        <dsp:cNvPr id="0" name=""/>
        <dsp:cNvSpPr/>
      </dsp:nvSpPr>
      <dsp:spPr>
        <a:xfrm>
          <a:off x="1869439" y="2790613"/>
          <a:ext cx="2113280" cy="2113280"/>
        </a:xfrm>
        <a:prstGeom prst="roundRect">
          <a:avLst/>
        </a:prstGeom>
        <a:solidFill>
          <a:schemeClr val="accent4">
            <a:hueOff val="-1905102"/>
            <a:satOff val="-9515"/>
            <a:lumOff val="-81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>
              <a:latin typeface="+mj-lt"/>
            </a:rPr>
            <a:t>Agree in</a:t>
          </a:r>
          <a:r>
            <a:rPr lang="en-US" sz="2000" kern="1200" baseline="0" noProof="0" dirty="0">
              <a:latin typeface="+mj-lt"/>
            </a:rPr>
            <a:t> the project how to address them</a:t>
          </a:r>
          <a:endParaRPr lang="en-US" sz="2000" kern="1200" noProof="0" dirty="0">
            <a:latin typeface="+mj-lt"/>
          </a:endParaRPr>
        </a:p>
      </dsp:txBody>
      <dsp:txXfrm>
        <a:off x="1972601" y="2893775"/>
        <a:ext cx="1906956" cy="1906956"/>
      </dsp:txXfrm>
    </dsp:sp>
    <dsp:sp modelId="{B33A2105-E383-4B2F-B61C-F3FC4F8F38FB}">
      <dsp:nvSpPr>
        <dsp:cNvPr id="0" name=""/>
        <dsp:cNvSpPr/>
      </dsp:nvSpPr>
      <dsp:spPr>
        <a:xfrm>
          <a:off x="4145280" y="2790613"/>
          <a:ext cx="2113280" cy="2113280"/>
        </a:xfrm>
        <a:prstGeom prst="roundRect">
          <a:avLst/>
        </a:prstGeom>
        <a:solidFill>
          <a:schemeClr val="accent4">
            <a:hueOff val="-2857653"/>
            <a:satOff val="-14272"/>
            <a:lumOff val="-1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>
              <a:latin typeface="+mj-lt"/>
            </a:rPr>
            <a:t>Risk management</a:t>
          </a:r>
          <a:r>
            <a:rPr lang="en-US" sz="2000" kern="1200" baseline="0" noProof="0" dirty="0">
              <a:latin typeface="+mj-lt"/>
            </a:rPr>
            <a:t> will differ from project to project</a:t>
          </a:r>
          <a:endParaRPr lang="en-US" sz="2000" kern="1200" noProof="0" dirty="0">
            <a:latin typeface="+mj-lt"/>
          </a:endParaRPr>
        </a:p>
      </dsp:txBody>
      <dsp:txXfrm>
        <a:off x="4248442" y="2893775"/>
        <a:ext cx="1906956" cy="190695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69FF5A-A2C4-4FCF-A60D-CC7B154C0A91}">
      <dsp:nvSpPr>
        <dsp:cNvPr id="0" name=""/>
        <dsp:cNvSpPr/>
      </dsp:nvSpPr>
      <dsp:spPr>
        <a:xfrm>
          <a:off x="1003742" y="526770"/>
          <a:ext cx="3523364" cy="3523364"/>
        </a:xfrm>
        <a:prstGeom prst="blockArc">
          <a:avLst>
            <a:gd name="adj1" fmla="val 11880000"/>
            <a:gd name="adj2" fmla="val 16200000"/>
            <a:gd name="adj3" fmla="val 4636"/>
          </a:avLst>
        </a:prstGeom>
        <a:solidFill>
          <a:schemeClr val="accent3">
            <a:hueOff val="15963944"/>
            <a:satOff val="66304"/>
            <a:lumOff val="-78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04A0D4-EC94-42D7-B759-FD74F00200F7}">
      <dsp:nvSpPr>
        <dsp:cNvPr id="0" name=""/>
        <dsp:cNvSpPr/>
      </dsp:nvSpPr>
      <dsp:spPr>
        <a:xfrm>
          <a:off x="1003742" y="526770"/>
          <a:ext cx="3523364" cy="3523364"/>
        </a:xfrm>
        <a:prstGeom prst="blockArc">
          <a:avLst>
            <a:gd name="adj1" fmla="val 7560000"/>
            <a:gd name="adj2" fmla="val 11880000"/>
            <a:gd name="adj3" fmla="val 4636"/>
          </a:avLst>
        </a:prstGeom>
        <a:solidFill>
          <a:schemeClr val="accent3">
            <a:hueOff val="11972958"/>
            <a:satOff val="49728"/>
            <a:lumOff val="-5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21ADE2-5AE8-4743-BB55-89491BDC240E}">
      <dsp:nvSpPr>
        <dsp:cNvPr id="0" name=""/>
        <dsp:cNvSpPr/>
      </dsp:nvSpPr>
      <dsp:spPr>
        <a:xfrm>
          <a:off x="1003742" y="526770"/>
          <a:ext cx="3523364" cy="3523364"/>
        </a:xfrm>
        <a:prstGeom prst="blockArc">
          <a:avLst>
            <a:gd name="adj1" fmla="val 3240000"/>
            <a:gd name="adj2" fmla="val 7560000"/>
            <a:gd name="adj3" fmla="val 4636"/>
          </a:avLst>
        </a:prstGeom>
        <a:solidFill>
          <a:schemeClr val="accent3">
            <a:hueOff val="7981972"/>
            <a:satOff val="33152"/>
            <a:lumOff val="-3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46A429-94C4-491E-9712-10BEB094CA27}">
      <dsp:nvSpPr>
        <dsp:cNvPr id="0" name=""/>
        <dsp:cNvSpPr/>
      </dsp:nvSpPr>
      <dsp:spPr>
        <a:xfrm>
          <a:off x="1003742" y="526770"/>
          <a:ext cx="3523364" cy="3523364"/>
        </a:xfrm>
        <a:prstGeom prst="blockArc">
          <a:avLst>
            <a:gd name="adj1" fmla="val 20520000"/>
            <a:gd name="adj2" fmla="val 3240000"/>
            <a:gd name="adj3" fmla="val 4636"/>
          </a:avLst>
        </a:prstGeom>
        <a:solidFill>
          <a:schemeClr val="accent3">
            <a:hueOff val="3990986"/>
            <a:satOff val="16576"/>
            <a:lumOff val="-1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9610C9-ABEF-4EE5-92FF-61AEBCE8053A}">
      <dsp:nvSpPr>
        <dsp:cNvPr id="0" name=""/>
        <dsp:cNvSpPr/>
      </dsp:nvSpPr>
      <dsp:spPr>
        <a:xfrm>
          <a:off x="1003742" y="526770"/>
          <a:ext cx="3523364" cy="3523364"/>
        </a:xfrm>
        <a:prstGeom prst="blockArc">
          <a:avLst>
            <a:gd name="adj1" fmla="val 16200000"/>
            <a:gd name="adj2" fmla="val 20520000"/>
            <a:gd name="adj3" fmla="val 4636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E2691C-FD5A-4F8E-B968-1F00ACD268B9}">
      <dsp:nvSpPr>
        <dsp:cNvPr id="0" name=""/>
        <dsp:cNvSpPr/>
      </dsp:nvSpPr>
      <dsp:spPr>
        <a:xfrm>
          <a:off x="1955241" y="1478269"/>
          <a:ext cx="1620366" cy="162036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noProof="0" dirty="0">
              <a:latin typeface="Century Gothic" panose="020B0502020202020204" pitchFamily="34" charset="0"/>
            </a:rPr>
            <a:t>5 keys to financial management</a:t>
          </a:r>
        </a:p>
      </dsp:txBody>
      <dsp:txXfrm>
        <a:off x="2192538" y="1715566"/>
        <a:ext cx="1145772" cy="1145772"/>
      </dsp:txXfrm>
    </dsp:sp>
    <dsp:sp modelId="{5C7B4A1C-3BF3-43EE-8D01-7E08DDDA6EB3}">
      <dsp:nvSpPr>
        <dsp:cNvPr id="0" name=""/>
        <dsp:cNvSpPr/>
      </dsp:nvSpPr>
      <dsp:spPr>
        <a:xfrm>
          <a:off x="2198296" y="475"/>
          <a:ext cx="1134256" cy="113425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noProof="0" dirty="0">
              <a:latin typeface="Century Gothic" panose="020B0502020202020204" pitchFamily="34" charset="0"/>
            </a:rPr>
            <a:t>1. Careful budgeting</a:t>
          </a:r>
        </a:p>
      </dsp:txBody>
      <dsp:txXfrm>
        <a:off x="2364404" y="166583"/>
        <a:ext cx="802040" cy="802040"/>
      </dsp:txXfrm>
    </dsp:sp>
    <dsp:sp modelId="{1E347FB2-C53B-4D3F-97C5-9DB48C15A9F5}">
      <dsp:nvSpPr>
        <dsp:cNvPr id="0" name=""/>
        <dsp:cNvSpPr/>
      </dsp:nvSpPr>
      <dsp:spPr>
        <a:xfrm>
          <a:off x="3834921" y="1189552"/>
          <a:ext cx="1134256" cy="1134256"/>
        </a:xfrm>
        <a:prstGeom prst="ellipse">
          <a:avLst/>
        </a:prstGeom>
        <a:solidFill>
          <a:schemeClr val="accent3">
            <a:hueOff val="3990986"/>
            <a:satOff val="16576"/>
            <a:lumOff val="-1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noProof="0" dirty="0">
              <a:latin typeface="Century Gothic" panose="020B0502020202020204" pitchFamily="34" charset="0"/>
            </a:rPr>
            <a:t>2. Rigorous external checks</a:t>
          </a:r>
        </a:p>
      </dsp:txBody>
      <dsp:txXfrm>
        <a:off x="4001029" y="1355660"/>
        <a:ext cx="802040" cy="802040"/>
      </dsp:txXfrm>
    </dsp:sp>
    <dsp:sp modelId="{AFFB0A6B-8F2A-4807-AAC9-B606B86FAE16}">
      <dsp:nvSpPr>
        <dsp:cNvPr id="0" name=""/>
        <dsp:cNvSpPr/>
      </dsp:nvSpPr>
      <dsp:spPr>
        <a:xfrm>
          <a:off x="3209786" y="3113520"/>
          <a:ext cx="1134256" cy="1134256"/>
        </a:xfrm>
        <a:prstGeom prst="ellipse">
          <a:avLst/>
        </a:prstGeom>
        <a:solidFill>
          <a:schemeClr val="accent3">
            <a:hueOff val="7981972"/>
            <a:satOff val="33152"/>
            <a:lumOff val="-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noProof="0" dirty="0">
              <a:latin typeface="Century Gothic" panose="020B0502020202020204" pitchFamily="34" charset="0"/>
            </a:rPr>
            <a:t>3. Regular reporting</a:t>
          </a:r>
        </a:p>
      </dsp:txBody>
      <dsp:txXfrm>
        <a:off x="3375894" y="3279628"/>
        <a:ext cx="802040" cy="802040"/>
      </dsp:txXfrm>
    </dsp:sp>
    <dsp:sp modelId="{3D7EAA4E-EF47-426B-BA91-CD81E1FFBE49}">
      <dsp:nvSpPr>
        <dsp:cNvPr id="0" name=""/>
        <dsp:cNvSpPr/>
      </dsp:nvSpPr>
      <dsp:spPr>
        <a:xfrm>
          <a:off x="1186807" y="3113520"/>
          <a:ext cx="1134256" cy="1134256"/>
        </a:xfrm>
        <a:prstGeom prst="ellipse">
          <a:avLst/>
        </a:prstGeom>
        <a:solidFill>
          <a:schemeClr val="accent3">
            <a:hueOff val="11972958"/>
            <a:satOff val="49728"/>
            <a:lumOff val="-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000" kern="1200" dirty="0"/>
            <a:t>4. </a:t>
          </a:r>
          <a:r>
            <a:rPr lang="en-US" sz="1000" kern="1200" noProof="0" dirty="0">
              <a:latin typeface="Century Gothic" panose="020B0502020202020204" pitchFamily="34" charset="0"/>
            </a:rPr>
            <a:t>Effective internal control</a:t>
          </a:r>
        </a:p>
      </dsp:txBody>
      <dsp:txXfrm>
        <a:off x="1352915" y="3279628"/>
        <a:ext cx="802040" cy="802040"/>
      </dsp:txXfrm>
    </dsp:sp>
    <dsp:sp modelId="{A5A7A6E4-E8AE-4C30-ADEA-F07853B39596}">
      <dsp:nvSpPr>
        <dsp:cNvPr id="0" name=""/>
        <dsp:cNvSpPr/>
      </dsp:nvSpPr>
      <dsp:spPr>
        <a:xfrm>
          <a:off x="561672" y="1189552"/>
          <a:ext cx="1134256" cy="1134256"/>
        </a:xfrm>
        <a:prstGeom prst="ellipse">
          <a:avLst/>
        </a:prstGeom>
        <a:solidFill>
          <a:schemeClr val="accent3">
            <a:hueOff val="15963944"/>
            <a:satOff val="66304"/>
            <a:lumOff val="-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noProof="0" dirty="0">
              <a:latin typeface="Century Gothic" panose="020B0502020202020204" pitchFamily="34" charset="0"/>
            </a:rPr>
            <a:t>5. Reasonable care</a:t>
          </a:r>
        </a:p>
      </dsp:txBody>
      <dsp:txXfrm>
        <a:off x="727780" y="1355660"/>
        <a:ext cx="802040" cy="80204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E25DA9-0E92-4B0D-884E-58C3E3C1207C}">
      <dsp:nvSpPr>
        <dsp:cNvPr id="0" name=""/>
        <dsp:cNvSpPr/>
      </dsp:nvSpPr>
      <dsp:spPr>
        <a:xfrm>
          <a:off x="2324746" y="287139"/>
          <a:ext cx="3710728" cy="3710728"/>
        </a:xfrm>
        <a:prstGeom prst="pie">
          <a:avLst>
            <a:gd name="adj1" fmla="val 16200000"/>
            <a:gd name="adj2" fmla="val 18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noProof="0" dirty="0">
              <a:latin typeface="+mj-lt"/>
            </a:rPr>
            <a:t>Communication</a:t>
          </a:r>
          <a:endParaRPr lang="en-US" sz="1400" b="0" kern="1200" noProof="0" dirty="0">
            <a:latin typeface="+mj-lt"/>
          </a:endParaRPr>
        </a:p>
      </dsp:txBody>
      <dsp:txXfrm>
        <a:off x="4280388" y="1073460"/>
        <a:ext cx="1325260" cy="1104383"/>
      </dsp:txXfrm>
    </dsp:sp>
    <dsp:sp modelId="{E81C99BE-11D6-4C87-8AD8-1691698434A9}">
      <dsp:nvSpPr>
        <dsp:cNvPr id="0" name=""/>
        <dsp:cNvSpPr/>
      </dsp:nvSpPr>
      <dsp:spPr>
        <a:xfrm>
          <a:off x="2248323" y="419665"/>
          <a:ext cx="3710728" cy="3710728"/>
        </a:xfrm>
        <a:prstGeom prst="pie">
          <a:avLst>
            <a:gd name="adj1" fmla="val 1800000"/>
            <a:gd name="adj2" fmla="val 9000000"/>
          </a:avLst>
        </a:prstGeom>
        <a:solidFill>
          <a:schemeClr val="accent2">
            <a:hueOff val="-7976700"/>
            <a:satOff val="-36500"/>
            <a:lumOff val="1274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>
              <a:latin typeface="+mj-lt"/>
            </a:rPr>
            <a:t>Accountability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>
              <a:latin typeface="+mj-lt"/>
            </a:rPr>
            <a:t>(and payment claim)</a:t>
          </a:r>
        </a:p>
      </dsp:txBody>
      <dsp:txXfrm>
        <a:off x="3131830" y="2827221"/>
        <a:ext cx="1987890" cy="971857"/>
      </dsp:txXfrm>
    </dsp:sp>
    <dsp:sp modelId="{B8564183-29D8-4203-AA9D-FDAE00266B00}">
      <dsp:nvSpPr>
        <dsp:cNvPr id="0" name=""/>
        <dsp:cNvSpPr/>
      </dsp:nvSpPr>
      <dsp:spPr>
        <a:xfrm>
          <a:off x="2171899" y="287139"/>
          <a:ext cx="3710728" cy="3710728"/>
        </a:xfrm>
        <a:prstGeom prst="pie">
          <a:avLst>
            <a:gd name="adj1" fmla="val 9000000"/>
            <a:gd name="adj2" fmla="val 16200000"/>
          </a:avLst>
        </a:prstGeom>
        <a:solidFill>
          <a:schemeClr val="accent2">
            <a:hueOff val="-15953399"/>
            <a:satOff val="-73000"/>
            <a:lumOff val="254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noProof="0" dirty="0">
              <a:latin typeface="+mj-lt"/>
            </a:rPr>
            <a:t>Monitoring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noProof="0" dirty="0">
              <a:latin typeface="+mj-lt"/>
            </a:rPr>
            <a:t>(and decision-making)</a:t>
          </a:r>
        </a:p>
      </dsp:txBody>
      <dsp:txXfrm>
        <a:off x="2601725" y="1073460"/>
        <a:ext cx="1325260" cy="1104383"/>
      </dsp:txXfrm>
    </dsp:sp>
    <dsp:sp modelId="{0D40A39A-42F9-4A08-AA20-1FEB8F77A55B}">
      <dsp:nvSpPr>
        <dsp:cNvPr id="0" name=""/>
        <dsp:cNvSpPr/>
      </dsp:nvSpPr>
      <dsp:spPr>
        <a:xfrm>
          <a:off x="2095341" y="57427"/>
          <a:ext cx="4170152" cy="4170152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734F03-083F-45C3-95D6-A07FE50722C4}">
      <dsp:nvSpPr>
        <dsp:cNvPr id="0" name=""/>
        <dsp:cNvSpPr/>
      </dsp:nvSpPr>
      <dsp:spPr>
        <a:xfrm>
          <a:off x="2018611" y="189719"/>
          <a:ext cx="4170152" cy="4170152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2">
            <a:hueOff val="-7976700"/>
            <a:satOff val="-36500"/>
            <a:lumOff val="1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354E47-8657-454C-91E2-CFEE4D0A71AF}">
      <dsp:nvSpPr>
        <dsp:cNvPr id="0" name=""/>
        <dsp:cNvSpPr/>
      </dsp:nvSpPr>
      <dsp:spPr>
        <a:xfrm>
          <a:off x="1941881" y="57427"/>
          <a:ext cx="4170152" cy="4170152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2">
            <a:hueOff val="-15953399"/>
            <a:satOff val="-73000"/>
            <a:lumOff val="254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05CB92-0140-4D81-8E31-8976ED330550}">
      <dsp:nvSpPr>
        <dsp:cNvPr id="0" name=""/>
        <dsp:cNvSpPr/>
      </dsp:nvSpPr>
      <dsp:spPr>
        <a:xfrm>
          <a:off x="1482431" y="603"/>
          <a:ext cx="1771333" cy="177133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>
              <a:latin typeface="+mj-lt"/>
            </a:rPr>
            <a:t>National legislation</a:t>
          </a:r>
        </a:p>
      </dsp:txBody>
      <dsp:txXfrm>
        <a:off x="1741837" y="260009"/>
        <a:ext cx="1252521" cy="1252521"/>
      </dsp:txXfrm>
    </dsp:sp>
    <dsp:sp modelId="{F23E6454-BE6A-4889-A762-BD644EE25340}">
      <dsp:nvSpPr>
        <dsp:cNvPr id="0" name=""/>
        <dsp:cNvSpPr/>
      </dsp:nvSpPr>
      <dsp:spPr>
        <a:xfrm>
          <a:off x="1891466" y="1917505"/>
          <a:ext cx="1027373" cy="1027373"/>
        </a:xfrm>
        <a:prstGeom prst="mathPlus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a-ES" sz="1100" kern="1200"/>
        </a:p>
      </dsp:txBody>
      <dsp:txXfrm>
        <a:off x="2027644" y="2310372"/>
        <a:ext cx="755017" cy="241639"/>
      </dsp:txXfrm>
    </dsp:sp>
    <dsp:sp modelId="{B779689F-6AEC-4B35-96CE-2AA5EBBA6285}">
      <dsp:nvSpPr>
        <dsp:cNvPr id="0" name=""/>
        <dsp:cNvSpPr/>
      </dsp:nvSpPr>
      <dsp:spPr>
        <a:xfrm>
          <a:off x="1507176" y="3014594"/>
          <a:ext cx="1771333" cy="1771333"/>
        </a:xfrm>
        <a:prstGeom prst="ellipse">
          <a:avLst/>
        </a:prstGeom>
        <a:solidFill>
          <a:schemeClr val="accent3">
            <a:hueOff val="7981972"/>
            <a:satOff val="33152"/>
            <a:lumOff val="-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>
              <a:latin typeface="+mj-lt"/>
            </a:rPr>
            <a:t>EU legislation + programme rules</a:t>
          </a:r>
        </a:p>
      </dsp:txBody>
      <dsp:txXfrm>
        <a:off x="1766582" y="3274000"/>
        <a:ext cx="1252521" cy="1252521"/>
      </dsp:txXfrm>
    </dsp:sp>
    <dsp:sp modelId="{5AE6D5B0-6E67-47FE-A86D-955846BDF445}">
      <dsp:nvSpPr>
        <dsp:cNvPr id="0" name=""/>
        <dsp:cNvSpPr/>
      </dsp:nvSpPr>
      <dsp:spPr>
        <a:xfrm rot="84030">
          <a:off x="3325679" y="2105826"/>
          <a:ext cx="1886969" cy="6589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5963944"/>
            <a:satOff val="66304"/>
            <a:lumOff val="-78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noProof="0" dirty="0">
              <a:latin typeface="+mj-lt"/>
            </a:rPr>
            <a:t>Financing &amp; Association Agreements</a:t>
          </a:r>
        </a:p>
      </dsp:txBody>
      <dsp:txXfrm>
        <a:off x="3325709" y="2235197"/>
        <a:ext cx="1689288" cy="395362"/>
      </dsp:txXfrm>
    </dsp:sp>
    <dsp:sp modelId="{CE5384F9-638C-48ED-97DB-58581614F8F3}">
      <dsp:nvSpPr>
        <dsp:cNvPr id="0" name=""/>
        <dsp:cNvSpPr/>
      </dsp:nvSpPr>
      <dsp:spPr>
        <a:xfrm>
          <a:off x="5613180" y="1156593"/>
          <a:ext cx="2840900" cy="2699264"/>
        </a:xfrm>
        <a:prstGeom prst="ellipse">
          <a:avLst/>
        </a:prstGeom>
        <a:solidFill>
          <a:schemeClr val="accent3">
            <a:hueOff val="15963944"/>
            <a:satOff val="66304"/>
            <a:lumOff val="-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noProof="0" dirty="0">
              <a:latin typeface="+mj-lt"/>
            </a:rPr>
            <a:t>ENI CBC legal framework</a:t>
          </a:r>
        </a:p>
      </dsp:txBody>
      <dsp:txXfrm>
        <a:off x="6029220" y="1551891"/>
        <a:ext cx="2008820" cy="190866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05967B-92DF-4DBA-A124-F9E3C8B5DD43}">
      <dsp:nvSpPr>
        <dsp:cNvPr id="0" name=""/>
        <dsp:cNvSpPr/>
      </dsp:nvSpPr>
      <dsp:spPr>
        <a:xfrm>
          <a:off x="37" y="160953"/>
          <a:ext cx="3571619" cy="127090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noProof="0" dirty="0">
              <a:latin typeface="+mj-lt"/>
            </a:rPr>
            <a:t>Public beneficiaries</a:t>
          </a:r>
        </a:p>
      </dsp:txBody>
      <dsp:txXfrm>
        <a:off x="37" y="160953"/>
        <a:ext cx="3571619" cy="1270904"/>
      </dsp:txXfrm>
    </dsp:sp>
    <dsp:sp modelId="{3CF78D6A-508B-47F0-98CA-CADBCF3CD267}">
      <dsp:nvSpPr>
        <dsp:cNvPr id="0" name=""/>
        <dsp:cNvSpPr/>
      </dsp:nvSpPr>
      <dsp:spPr>
        <a:xfrm>
          <a:off x="37" y="1431858"/>
          <a:ext cx="3571619" cy="355477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248920" bIns="28003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noProof="0" dirty="0">
              <a:latin typeface="+mj-lt"/>
            </a:rPr>
            <a:t>National legislation (</a:t>
          </a:r>
          <a:r>
            <a:rPr lang="en-US" sz="3500" kern="1200" noProof="0" dirty="0" err="1">
              <a:latin typeface="+mj-lt"/>
            </a:rPr>
            <a:t>Prozorro</a:t>
          </a:r>
          <a:r>
            <a:rPr lang="en-US" sz="3500" kern="1200" noProof="0" dirty="0">
              <a:latin typeface="+mj-lt"/>
            </a:rPr>
            <a:t>)</a:t>
          </a:r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noProof="0" dirty="0">
              <a:latin typeface="+mj-lt"/>
            </a:rPr>
            <a:t>Some additional requirements</a:t>
          </a:r>
        </a:p>
      </dsp:txBody>
      <dsp:txXfrm>
        <a:off x="37" y="1431858"/>
        <a:ext cx="3571619" cy="3554775"/>
      </dsp:txXfrm>
    </dsp:sp>
    <dsp:sp modelId="{75D445B9-4D8F-4A47-961C-BFFB81222B6A}">
      <dsp:nvSpPr>
        <dsp:cNvPr id="0" name=""/>
        <dsp:cNvSpPr/>
      </dsp:nvSpPr>
      <dsp:spPr>
        <a:xfrm>
          <a:off x="4071683" y="160953"/>
          <a:ext cx="3571619" cy="1270904"/>
        </a:xfrm>
        <a:prstGeom prst="rect">
          <a:avLst/>
        </a:prstGeom>
        <a:solidFill>
          <a:schemeClr val="accent2">
            <a:hueOff val="-15953399"/>
            <a:satOff val="-73000"/>
            <a:lumOff val="25490"/>
            <a:alphaOff val="0"/>
          </a:schemeClr>
        </a:solidFill>
        <a:ln w="12700" cap="flat" cmpd="sng" algn="ctr">
          <a:solidFill>
            <a:schemeClr val="accent2">
              <a:hueOff val="-15953399"/>
              <a:satOff val="-73000"/>
              <a:lumOff val="25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noProof="0" dirty="0">
              <a:latin typeface="+mj-lt"/>
            </a:rPr>
            <a:t>Private beneficiaries</a:t>
          </a:r>
        </a:p>
      </dsp:txBody>
      <dsp:txXfrm>
        <a:off x="4071683" y="160953"/>
        <a:ext cx="3571619" cy="1270904"/>
      </dsp:txXfrm>
    </dsp:sp>
    <dsp:sp modelId="{B573BCFC-3992-4115-BB40-F028E008BF8D}">
      <dsp:nvSpPr>
        <dsp:cNvPr id="0" name=""/>
        <dsp:cNvSpPr/>
      </dsp:nvSpPr>
      <dsp:spPr>
        <a:xfrm>
          <a:off x="4071683" y="1431858"/>
          <a:ext cx="3571619" cy="3554775"/>
        </a:xfrm>
        <a:prstGeom prst="rect">
          <a:avLst/>
        </a:prstGeom>
        <a:solidFill>
          <a:schemeClr val="accent2">
            <a:tint val="40000"/>
            <a:alpha val="90000"/>
            <a:hueOff val="-15252725"/>
            <a:satOff val="-28828"/>
            <a:lumOff val="3607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5252725"/>
              <a:satOff val="-28828"/>
              <a:lumOff val="36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248920" bIns="28003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noProof="0" dirty="0" err="1">
              <a:latin typeface="+mj-lt"/>
            </a:rPr>
            <a:t>Prag</a:t>
          </a:r>
          <a:endParaRPr lang="en-US" sz="3500" kern="1200" noProof="0" dirty="0">
            <a:latin typeface="+mj-lt"/>
          </a:endParaRPr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500" kern="1200" noProof="0" dirty="0">
              <a:latin typeface="+mj-lt"/>
            </a:rPr>
            <a:t>Some additional requirements</a:t>
          </a:r>
        </a:p>
      </dsp:txBody>
      <dsp:txXfrm>
        <a:off x="4071683" y="1431858"/>
        <a:ext cx="3571619" cy="35547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0E95BE5-1591-AD44-AE80-38ADA788D1CF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F4620A6-3106-3D41-BF4A-81770CEB1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663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NOTES: here the trainer should explain</a:t>
            </a:r>
            <a:r>
              <a:rPr lang="en-US" b="1" baseline="0" dirty="0"/>
              <a:t> that during the presentation the basic elements of a project work plan will be detailed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895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759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GB" dirty="0">
                <a:latin typeface="Century Gothic" pitchFamily="34" charset="0"/>
              </a:rPr>
              <a:t>For the presentation: to emphasise that regular internal </a:t>
            </a:r>
            <a:r>
              <a:rPr lang="lv-LV" dirty="0">
                <a:latin typeface="Century Gothic" pitchFamily="34" charset="0"/>
              </a:rPr>
              <a:t>‘</a:t>
            </a:r>
            <a:r>
              <a:rPr lang="en-GB" dirty="0">
                <a:latin typeface="Century Gothic" pitchFamily="34" charset="0"/>
              </a:rPr>
              <a:t>reports</a:t>
            </a:r>
            <a:r>
              <a:rPr lang="lv-LV" dirty="0">
                <a:latin typeface="Century Gothic" pitchFamily="34" charset="0"/>
              </a:rPr>
              <a:t>’</a:t>
            </a:r>
            <a:r>
              <a:rPr lang="en-GB" dirty="0">
                <a:latin typeface="Century Gothic" pitchFamily="34" charset="0"/>
              </a:rPr>
              <a:t> at short intervals can be an effective (3-6 months maximum) for ongoing monitoring, while reporting to JTS may be only once per year.</a:t>
            </a:r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810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NOTES: here the trainer should explain</a:t>
            </a:r>
            <a:r>
              <a:rPr lang="en-US" b="1" baseline="0" dirty="0"/>
              <a:t> that during the presentation the basic elements of a project work plan will be detailed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2498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84419">
              <a:defRPr/>
            </a:pPr>
            <a:r>
              <a:rPr lang="fr-BE" b="1" dirty="0">
                <a:solidFill>
                  <a:srgbClr val="993366"/>
                </a:solidFill>
              </a:rPr>
              <a:t>NOTE N°1: </a:t>
            </a:r>
            <a:r>
              <a:rPr lang="fr-BE" b="0" dirty="0">
                <a:solidFill>
                  <a:srgbClr val="993366"/>
                </a:solidFill>
              </a:rPr>
              <a:t>TITLES OF SLIDES ARE WRITTEN USING</a:t>
            </a:r>
            <a:r>
              <a:rPr lang="fr-BE" b="0" baseline="0" dirty="0">
                <a:solidFill>
                  <a:srgbClr val="993366"/>
                </a:solidFill>
              </a:rPr>
              <a:t> CENTURY GOTHIC 24, TESIM PURPLE COLOUR, NOT IN CAPITALS. TEXT IS JUSTIFIED LEFT AND ALIGNED </a:t>
            </a:r>
            <a:r>
              <a:rPr lang="en-US" sz="1300" dirty="0">
                <a:solidFill>
                  <a:srgbClr val="993366"/>
                </a:solidFill>
                <a:latin typeface="Century Gothic" charset="0"/>
              </a:rPr>
              <a:t>WITH END OF LINE BELOW. </a:t>
            </a:r>
          </a:p>
          <a:p>
            <a:pPr defTabSz="984419">
              <a:defRPr/>
            </a:pPr>
            <a:r>
              <a:rPr lang="fr-BE" b="1" dirty="0">
                <a:solidFill>
                  <a:srgbClr val="07147A"/>
                </a:solidFill>
              </a:rPr>
              <a:t>NOTE N°2: </a:t>
            </a:r>
            <a:r>
              <a:rPr lang="fr-BE" sz="1300" dirty="0">
                <a:solidFill>
                  <a:srgbClr val="07147A"/>
                </a:solidFill>
                <a:latin typeface="Century Gothic" pitchFamily="34" charset="0"/>
              </a:rPr>
              <a:t>HEADINGS ARE WRITTEN IN CAPITALS IN BOLD TESIM BLUE, CENTURY GOTHIC 24. THEY ARE CENTRED  AND NOT UNDERLINED</a:t>
            </a:r>
            <a:endParaRPr lang="it-IT" b="0" dirty="0">
              <a:solidFill>
                <a:srgbClr val="07147A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6849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84419">
              <a:defRPr/>
            </a:pPr>
            <a:r>
              <a:rPr lang="fr-BE" b="1" dirty="0">
                <a:solidFill>
                  <a:srgbClr val="993366"/>
                </a:solidFill>
              </a:rPr>
              <a:t>NOTE N°1: </a:t>
            </a:r>
            <a:r>
              <a:rPr lang="fr-BE" b="0" dirty="0">
                <a:solidFill>
                  <a:srgbClr val="993366"/>
                </a:solidFill>
              </a:rPr>
              <a:t>TITLES OF SLIDES ARE WRITTEN USING</a:t>
            </a:r>
            <a:r>
              <a:rPr lang="fr-BE" b="0" baseline="0" dirty="0">
                <a:solidFill>
                  <a:srgbClr val="993366"/>
                </a:solidFill>
              </a:rPr>
              <a:t> CENTURY GOTHIC 24, TESIM PURPLE COLOUR, NOT IN CAPITALS. TEXT IS JUSTIFIED LEFT AND ALIGNED </a:t>
            </a:r>
            <a:r>
              <a:rPr lang="en-US" sz="1300" dirty="0">
                <a:solidFill>
                  <a:srgbClr val="993366"/>
                </a:solidFill>
                <a:latin typeface="Century Gothic" charset="0"/>
              </a:rPr>
              <a:t>WITH END OF LINE BELOW. </a:t>
            </a:r>
          </a:p>
          <a:p>
            <a:pPr defTabSz="984419">
              <a:defRPr/>
            </a:pPr>
            <a:r>
              <a:rPr lang="fr-BE" b="1" dirty="0">
                <a:solidFill>
                  <a:srgbClr val="07147A"/>
                </a:solidFill>
              </a:rPr>
              <a:t>NOTE N°2: </a:t>
            </a:r>
            <a:r>
              <a:rPr lang="fr-BE" sz="1300" dirty="0">
                <a:solidFill>
                  <a:srgbClr val="07147A"/>
                </a:solidFill>
                <a:latin typeface="Century Gothic" pitchFamily="34" charset="0"/>
              </a:rPr>
              <a:t>HEADINGS ARE WRITTEN IN CAPITALS IN BOLD TESIM BLUE, CENTURY GOTHIC 24. THEY ARE CENTRED  AND NOT UNDERLINED</a:t>
            </a:r>
            <a:endParaRPr lang="it-IT" b="0" dirty="0">
              <a:solidFill>
                <a:srgbClr val="07147A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5226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84419">
              <a:defRPr/>
            </a:pPr>
            <a:r>
              <a:rPr lang="fr-BE" b="1" dirty="0">
                <a:solidFill>
                  <a:srgbClr val="993366"/>
                </a:solidFill>
              </a:rPr>
              <a:t>NOTE N°1: </a:t>
            </a:r>
            <a:r>
              <a:rPr lang="fr-BE" b="0" dirty="0">
                <a:solidFill>
                  <a:srgbClr val="993366"/>
                </a:solidFill>
              </a:rPr>
              <a:t>TITLES OF SLIDES ARE WRITTEN USING</a:t>
            </a:r>
            <a:r>
              <a:rPr lang="fr-BE" b="0" baseline="0" dirty="0">
                <a:solidFill>
                  <a:srgbClr val="993366"/>
                </a:solidFill>
              </a:rPr>
              <a:t> CENTURY GOTHIC 24, TESIM PURPLE COLOUR, NOT IN CAPITALS. TEXT IS JUSTIFIED LEFT AND ALIGNED </a:t>
            </a:r>
            <a:r>
              <a:rPr lang="en-US" sz="1300" dirty="0">
                <a:solidFill>
                  <a:srgbClr val="993366"/>
                </a:solidFill>
                <a:latin typeface="Century Gothic" charset="0"/>
              </a:rPr>
              <a:t>WITH END OF LINE BELOW. </a:t>
            </a:r>
          </a:p>
          <a:p>
            <a:pPr defTabSz="984419">
              <a:defRPr/>
            </a:pPr>
            <a:r>
              <a:rPr lang="fr-BE" b="1" dirty="0">
                <a:solidFill>
                  <a:srgbClr val="07147A"/>
                </a:solidFill>
              </a:rPr>
              <a:t>NOTE N°2: </a:t>
            </a:r>
            <a:r>
              <a:rPr lang="fr-BE" sz="1300" dirty="0">
                <a:solidFill>
                  <a:srgbClr val="07147A"/>
                </a:solidFill>
                <a:latin typeface="Century Gothic" pitchFamily="34" charset="0"/>
              </a:rPr>
              <a:t>HEADINGS ARE WRITTEN IN CAPITALS IN BOLD TESIM BLUE, CENTURY GOTHIC 24. THEY ARE CENTRED  AND NOT UNDERLINED</a:t>
            </a:r>
            <a:endParaRPr lang="it-IT" b="0" dirty="0">
              <a:solidFill>
                <a:srgbClr val="07147A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592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5749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NOTES: here the trainer should explain</a:t>
            </a:r>
            <a:r>
              <a:rPr lang="en-US" b="1" baseline="0" dirty="0"/>
              <a:t> that during the presentation the basic elements of a project work plan will be detailed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6781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9051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NOTES: here the trainer should explain</a:t>
            </a:r>
            <a:r>
              <a:rPr lang="en-US" b="1" baseline="0" dirty="0"/>
              <a:t> that during the presentation the basic elements of a project work plan will be detailed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879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NOTES: here the trainer should explain</a:t>
            </a:r>
            <a:r>
              <a:rPr lang="en-US" b="1" baseline="0" dirty="0"/>
              <a:t> that during the presentation the basic elements of a project work plan will be detailed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94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369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6255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0343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NOTES: here the trainer should explain</a:t>
            </a:r>
            <a:r>
              <a:rPr lang="en-US" b="1" baseline="0" dirty="0"/>
              <a:t> that during the presentation the basic elements of a project work plan will be detailed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1757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4035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7031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NOTES: here the trainer should explain</a:t>
            </a:r>
            <a:r>
              <a:rPr lang="en-US" b="1" baseline="0" dirty="0"/>
              <a:t> that during the presentation the basic elements of a project work plan will be detailed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1831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8389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9293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916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01619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NOTES: here the trainer should explain</a:t>
            </a:r>
            <a:r>
              <a:rPr lang="en-US" b="1" baseline="0" dirty="0"/>
              <a:t> that during the presentation the basic elements of a project work plan will be detailed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86696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46811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2018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28057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04638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982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06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90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702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5152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005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dirty="0">
              <a:latin typeface="Century Gothic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678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744" y="1789882"/>
            <a:ext cx="6154044" cy="1726692"/>
          </a:xfrm>
          <a:prstGeom prst="rect">
            <a:avLst/>
          </a:prstGeom>
        </p:spPr>
        <p:txBody>
          <a:bodyPr anchor="b"/>
          <a:lstStyle>
            <a:lvl1pPr algn="l">
              <a:defRPr sz="3200" baseline="0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7744" y="3733560"/>
            <a:ext cx="6154044" cy="791543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subtitle</a:t>
            </a:r>
            <a:r>
              <a:rPr lang="fi-FI" dirty="0"/>
              <a:t> </a:t>
            </a:r>
            <a:r>
              <a:rPr lang="fi-FI" dirty="0" err="1"/>
              <a:t>style</a:t>
            </a:r>
            <a:r>
              <a:rPr lang="fi-FI" dirty="0"/>
              <a:t>	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537623206"/>
              </p:ext>
            </p:extLst>
          </p:nvPr>
        </p:nvGraphicFramePr>
        <p:xfrm>
          <a:off x="0" y="5928494"/>
          <a:ext cx="12192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BE" sz="1400" b="0" dirty="0">
                          <a:latin typeface="Century Gothic" pitchFamily="34" charset="0"/>
                        </a:rPr>
                        <a:t> </a:t>
                      </a:r>
                      <a:r>
                        <a:rPr lang="en-US" sz="1400" b="0" noProof="0" dirty="0">
                          <a:latin typeface="Century Gothic" pitchFamily="34" charset="0"/>
                        </a:rPr>
                        <a:t>A project funded by the European Union</a:t>
                      </a:r>
                      <a:endParaRPr lang="en-US" sz="1400" b="0" noProof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1D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/>
                          </a:solidFill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Implemented by a consortium led by</a:t>
                      </a:r>
                      <a:endParaRPr lang="de-DE" sz="1400" b="0" dirty="0">
                        <a:solidFill>
                          <a:schemeClr val="bg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1D7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0" y="6304855"/>
            <a:ext cx="871728" cy="4815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744" y="6304855"/>
            <a:ext cx="713232" cy="48158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744" y="375174"/>
            <a:ext cx="2888706" cy="9809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4553" y="2334471"/>
            <a:ext cx="5227447" cy="358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740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147639"/>
            <a:ext cx="10970684" cy="1068387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xfrm>
            <a:off x="11576052" y="1"/>
            <a:ext cx="613833" cy="4746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DF4D8-0F4E-41CF-8459-0EDB89CE6A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924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>
            <a:extLst>
              <a:ext uri="{FF2B5EF4-FFF2-40B4-BE49-F238E27FC236}">
                <a16:creationId xmlns="" xmlns:a16="http://schemas.microsoft.com/office/drawing/2014/main" id="{2848B5DF-E040-4069-98BD-8385893934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E07095-6033-46F0-AC53-8140B52A9E8D}" type="datetimeFigureOut">
              <a:rPr lang="ca-ES" smtClean="0"/>
              <a:t>05/03/2018</a:t>
            </a:fld>
            <a:endParaRPr lang="ca-ES"/>
          </a:p>
        </p:txBody>
      </p:sp>
      <p:sp>
        <p:nvSpPr>
          <p:cNvPr id="3" name="Contenidor de peu de pàgina 2">
            <a:extLst>
              <a:ext uri="{FF2B5EF4-FFF2-40B4-BE49-F238E27FC236}">
                <a16:creationId xmlns="" xmlns:a16="http://schemas.microsoft.com/office/drawing/2014/main" id="{D29B8E9F-EBC7-4E4E-A57C-B2D9584A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a-ES"/>
          </a:p>
        </p:txBody>
      </p:sp>
      <p:sp>
        <p:nvSpPr>
          <p:cNvPr id="4" name="Contenidor de número de diapositiva 3">
            <a:extLst>
              <a:ext uri="{FF2B5EF4-FFF2-40B4-BE49-F238E27FC236}">
                <a16:creationId xmlns="" xmlns:a16="http://schemas.microsoft.com/office/drawing/2014/main" id="{101546C4-45DA-45AE-990D-4D7C93B9A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14AB34-AA4C-4D89-809E-9B07576DB760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33839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6306" y="802888"/>
            <a:ext cx="7825899" cy="5374093"/>
          </a:xfrm>
          <a:prstGeom prst="rect">
            <a:avLst/>
          </a:prstGeom>
        </p:spPr>
      </p:pic>
      <p:sp>
        <p:nvSpPr>
          <p:cNvPr id="8" name="Rettangolo arrotondato 8"/>
          <p:cNvSpPr/>
          <p:nvPr userDrawn="1"/>
        </p:nvSpPr>
        <p:spPr>
          <a:xfrm>
            <a:off x="806605" y="6176981"/>
            <a:ext cx="10515600" cy="252000"/>
          </a:xfrm>
          <a:prstGeom prst="roundRect">
            <a:avLst/>
          </a:prstGeom>
          <a:solidFill>
            <a:srgbClr val="751D7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/>
          </a:p>
        </p:txBody>
      </p:sp>
      <p:sp>
        <p:nvSpPr>
          <p:cNvPr id="9" name="Rettangolo arrotondato 9"/>
          <p:cNvSpPr/>
          <p:nvPr userDrawn="1"/>
        </p:nvSpPr>
        <p:spPr>
          <a:xfrm>
            <a:off x="806605" y="425753"/>
            <a:ext cx="10515600" cy="252000"/>
          </a:xfrm>
          <a:prstGeom prst="roundRect">
            <a:avLst/>
          </a:prstGeom>
          <a:solidFill>
            <a:srgbClr val="751D7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1492405" y="2233567"/>
            <a:ext cx="9144000" cy="2387600"/>
          </a:xfrm>
          <a:prstGeom prst="rect">
            <a:avLst/>
          </a:prstGeom>
        </p:spPr>
        <p:txBody>
          <a:bodyPr anchor="ctr"/>
          <a:lstStyle>
            <a:lvl1pPr algn="ctr">
              <a:defRPr sz="3200" baseline="0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pic>
        <p:nvPicPr>
          <p:cNvPr id="7" name="Picture 2" descr="C:\Users\Utente\Desktop\Lavoro\ENI CBC facility\02_Implementation phase\Activity H.1 - Dissemination and publicity\Visual identity\Tesim corporate\Tesim logotype regular\raster\Jpeg RGB\Tesim logo 5 color RGB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30117" y="4761153"/>
            <a:ext cx="792088" cy="12758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18904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552" y="4513171"/>
            <a:ext cx="2867448" cy="196909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6605" y="1627321"/>
            <a:ext cx="10515600" cy="3784399"/>
          </a:xfrm>
        </p:spPr>
        <p:txBody>
          <a:bodyPr/>
          <a:lstStyle>
            <a:lvl1pPr marL="0" indent="0" algn="ctr">
              <a:buNone/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cxnSp>
        <p:nvCxnSpPr>
          <p:cNvPr id="13" name="Connettore 1 14"/>
          <p:cNvCxnSpPr/>
          <p:nvPr userDrawn="1"/>
        </p:nvCxnSpPr>
        <p:spPr>
          <a:xfrm>
            <a:off x="838200" y="1204973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1331" y="612850"/>
            <a:ext cx="1980874" cy="405894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24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549224"/>
            <a:ext cx="8894763" cy="595983"/>
          </a:xfrm>
        </p:spPr>
        <p:txBody>
          <a:bodyPr>
            <a:normAutofit/>
          </a:bodyPr>
          <a:lstStyle>
            <a:lvl1pPr marL="0" indent="0" algn="just">
              <a:buNone/>
              <a:defRPr sz="2400">
                <a:solidFill>
                  <a:srgbClr val="751D70"/>
                </a:solidFill>
              </a:defRPr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7462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cxnSp>
        <p:nvCxnSpPr>
          <p:cNvPr id="9" name="Connettore 1 14"/>
          <p:cNvCxnSpPr/>
          <p:nvPr userDrawn="1"/>
        </p:nvCxnSpPr>
        <p:spPr>
          <a:xfrm>
            <a:off x="838200" y="1204973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549224"/>
            <a:ext cx="8894763" cy="595983"/>
          </a:xfrm>
        </p:spPr>
        <p:txBody>
          <a:bodyPr>
            <a:normAutofit/>
          </a:bodyPr>
          <a:lstStyle>
            <a:lvl1pPr marL="0" indent="0" algn="just">
              <a:buNone/>
              <a:defRPr sz="2400">
                <a:solidFill>
                  <a:srgbClr val="751D70"/>
                </a:solidFill>
              </a:defRPr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1331" y="612850"/>
            <a:ext cx="1980874" cy="405894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17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552" y="4513171"/>
            <a:ext cx="2867448" cy="196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141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cxnSp>
        <p:nvCxnSpPr>
          <p:cNvPr id="11" name="Connettore 1 14"/>
          <p:cNvCxnSpPr/>
          <p:nvPr userDrawn="1"/>
        </p:nvCxnSpPr>
        <p:spPr>
          <a:xfrm>
            <a:off x="838200" y="1204973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549224"/>
            <a:ext cx="8894763" cy="59598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751D70"/>
                </a:solidFill>
              </a:defRPr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1331" y="612850"/>
            <a:ext cx="1980874" cy="405894"/>
          </a:xfrm>
          <a:prstGeom prst="rect">
            <a:avLst/>
          </a:prstGeom>
        </p:spPr>
      </p:pic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20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552" y="4513171"/>
            <a:ext cx="2867448" cy="196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032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ctrTitle"/>
          </p:nvPr>
        </p:nvSpPr>
        <p:spPr>
          <a:xfrm>
            <a:off x="1607672" y="2235240"/>
            <a:ext cx="9144000" cy="2387600"/>
          </a:xfrm>
          <a:prstGeom prst="rect">
            <a:avLst/>
          </a:prstGeom>
        </p:spPr>
        <p:txBody>
          <a:bodyPr anchor="ctr"/>
          <a:lstStyle>
            <a:lvl1pPr algn="ctr">
              <a:defRPr sz="3200" baseline="0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title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63763868"/>
              </p:ext>
            </p:extLst>
          </p:nvPr>
        </p:nvGraphicFramePr>
        <p:xfrm>
          <a:off x="0" y="5871018"/>
          <a:ext cx="12192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BE" sz="1400" b="0" dirty="0">
                          <a:latin typeface="Century Gothic" pitchFamily="34" charset="0"/>
                        </a:rPr>
                        <a:t> A </a:t>
                      </a:r>
                      <a:r>
                        <a:rPr lang="fr-BE" sz="1400" b="0" dirty="0" err="1">
                          <a:latin typeface="Century Gothic" pitchFamily="34" charset="0"/>
                        </a:rPr>
                        <a:t>project</a:t>
                      </a:r>
                      <a:r>
                        <a:rPr lang="fr-BE" sz="1400" b="0" dirty="0">
                          <a:latin typeface="Century Gothic" pitchFamily="34" charset="0"/>
                        </a:rPr>
                        <a:t> </a:t>
                      </a:r>
                      <a:r>
                        <a:rPr lang="fr-BE" sz="1400" b="0" dirty="0" err="1">
                          <a:latin typeface="Century Gothic" pitchFamily="34" charset="0"/>
                        </a:rPr>
                        <a:t>funded</a:t>
                      </a:r>
                      <a:r>
                        <a:rPr lang="fr-BE" sz="1400" b="0" dirty="0">
                          <a:latin typeface="Century Gothic" pitchFamily="34" charset="0"/>
                        </a:rPr>
                        <a:t> by the </a:t>
                      </a:r>
                      <a:r>
                        <a:rPr lang="fr-BE" sz="1400" b="0" dirty="0" err="1">
                          <a:latin typeface="Century Gothic" pitchFamily="34" charset="0"/>
                        </a:rPr>
                        <a:t>European</a:t>
                      </a:r>
                      <a:r>
                        <a:rPr lang="fr-BE" sz="1400" b="0" dirty="0">
                          <a:latin typeface="Century Gothic" pitchFamily="34" charset="0"/>
                        </a:rPr>
                        <a:t> Union</a:t>
                      </a:r>
                      <a:endParaRPr lang="en-US" sz="1400" b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1D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/>
                          </a:solidFill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Implemented by a consortium led by:</a:t>
                      </a:r>
                      <a:endParaRPr lang="de-DE" sz="1400" b="0" dirty="0">
                        <a:solidFill>
                          <a:schemeClr val="bg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1D7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744" y="6276137"/>
            <a:ext cx="713232" cy="4815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1672" y="6329965"/>
            <a:ext cx="871728" cy="48158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744" y="375174"/>
            <a:ext cx="2888706" cy="98099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9112" y="86969"/>
            <a:ext cx="8422888" cy="5784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065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51308"/>
            <a:ext cx="3932237" cy="709047"/>
          </a:xfrm>
          <a:prstGeom prst="rect">
            <a:avLst/>
          </a:prstGeom>
        </p:spPr>
        <p:txBody>
          <a:bodyPr anchor="b"/>
          <a:lstStyle>
            <a:lvl1pPr>
              <a:defRPr sz="2800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751308"/>
            <a:ext cx="6172200" cy="3719594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460356"/>
            <a:ext cx="3932237" cy="3010546"/>
          </a:xfrm>
        </p:spPr>
        <p:txBody>
          <a:bodyPr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cxnSp>
        <p:nvCxnSpPr>
          <p:cNvPr id="10" name="Connettore 1 14"/>
          <p:cNvCxnSpPr/>
          <p:nvPr userDrawn="1"/>
        </p:nvCxnSpPr>
        <p:spPr>
          <a:xfrm>
            <a:off x="838200" y="1204973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549224"/>
            <a:ext cx="8894763" cy="595983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rgbClr val="07147A"/>
                </a:solidFill>
              </a:defRPr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1331" y="612850"/>
            <a:ext cx="1980874" cy="405894"/>
          </a:xfrm>
          <a:prstGeom prst="rect">
            <a:avLst/>
          </a:prstGeom>
        </p:spPr>
      </p:pic>
      <p:sp>
        <p:nvSpPr>
          <p:cNvPr id="18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19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552" y="4513171"/>
            <a:ext cx="2867448" cy="196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471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51308"/>
            <a:ext cx="6172200" cy="371959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751308"/>
            <a:ext cx="3932237" cy="709047"/>
          </a:xfrm>
          <a:prstGeom prst="rect">
            <a:avLst/>
          </a:prstGeom>
        </p:spPr>
        <p:txBody>
          <a:bodyPr anchor="b"/>
          <a:lstStyle>
            <a:lvl1pPr>
              <a:defRPr sz="2800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460356"/>
            <a:ext cx="3932237" cy="3010546"/>
          </a:xfrm>
        </p:spPr>
        <p:txBody>
          <a:bodyPr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cxnSp>
        <p:nvCxnSpPr>
          <p:cNvPr id="12" name="Connettore 1 14"/>
          <p:cNvCxnSpPr/>
          <p:nvPr userDrawn="1"/>
        </p:nvCxnSpPr>
        <p:spPr>
          <a:xfrm>
            <a:off x="838200" y="1204973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549224"/>
            <a:ext cx="8894763" cy="595983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rgbClr val="07147A"/>
                </a:solidFill>
              </a:defRPr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1331" y="612850"/>
            <a:ext cx="1980874" cy="405894"/>
          </a:xfrm>
          <a:prstGeom prst="rect">
            <a:avLst/>
          </a:prstGeom>
        </p:spPr>
      </p:pic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20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552" y="4513171"/>
            <a:ext cx="2867448" cy="196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88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14"/>
          <p:cNvCxnSpPr/>
          <p:nvPr userDrawn="1"/>
        </p:nvCxnSpPr>
        <p:spPr>
          <a:xfrm>
            <a:off x="838200" y="1204973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549224"/>
            <a:ext cx="8894763" cy="595983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rgbClr val="07147A"/>
                </a:solidFill>
              </a:defRPr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1331" y="612850"/>
            <a:ext cx="1980874" cy="405894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15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552" y="4513171"/>
            <a:ext cx="2867448" cy="196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324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72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61" r:id="rId9"/>
    <p:sldLayoutId id="2147483662" r:id="rId10"/>
    <p:sldLayoutId id="2147483663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751D70"/>
        </a:buClr>
        <a:buFont typeface="Arial" charset="0"/>
        <a:buChar char="•"/>
        <a:defRPr sz="2800" b="1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1pPr>
      <a:lvl2pPr marL="914400" indent="-457200" algn="l" defTabSz="914400" rtl="0" eaLnBrk="1" latinLnBrk="0" hangingPunct="1">
        <a:lnSpc>
          <a:spcPct val="90000"/>
        </a:lnSpc>
        <a:spcBef>
          <a:spcPts val="500"/>
        </a:spcBef>
        <a:buClr>
          <a:srgbClr val="751D70"/>
        </a:buClr>
        <a:buFont typeface="Arial" charset="0"/>
        <a:buChar char="•"/>
        <a:defRPr sz="2400" b="0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2pPr>
      <a:lvl3pPr marL="1371600" indent="-457200" algn="l" defTabSz="914400" rtl="0" eaLnBrk="1" latinLnBrk="0" hangingPunct="1">
        <a:lnSpc>
          <a:spcPct val="90000"/>
        </a:lnSpc>
        <a:spcBef>
          <a:spcPts val="500"/>
        </a:spcBef>
        <a:buClr>
          <a:srgbClr val="751D70"/>
        </a:buClr>
        <a:buFont typeface="Arial" charset="0"/>
        <a:buChar char="•"/>
        <a:defRPr sz="2000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3pPr>
      <a:lvl4pPr marL="1714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751D70"/>
        </a:buClr>
        <a:buFont typeface="Arial" charset="0"/>
        <a:buChar char="•"/>
        <a:defRPr sz="2000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4pPr>
      <a:lvl5pPr marL="21717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751D70"/>
        </a:buClr>
        <a:buFont typeface="Arial" charset="0"/>
        <a:buChar char="•"/>
        <a:defRPr sz="2000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744" y="1759693"/>
            <a:ext cx="7898576" cy="1726692"/>
          </a:xfrm>
        </p:spPr>
        <p:txBody>
          <a:bodyPr/>
          <a:lstStyle/>
          <a:p>
            <a:r>
              <a:rPr lang="en-US" dirty="0"/>
              <a:t>Project management and legal requirements affecting project delivery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910144" y="4575663"/>
            <a:ext cx="6154044" cy="7915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51D70"/>
              </a:buClr>
              <a:buFont typeface="Arial" charset="0"/>
              <a:buNone/>
              <a:defRPr sz="2000" b="1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51D70"/>
              </a:buClr>
              <a:buFont typeface="Arial" charset="0"/>
              <a:buNone/>
              <a:defRPr sz="2000" b="0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51D70"/>
              </a:buClr>
              <a:buFont typeface="Arial" charset="0"/>
              <a:buNone/>
              <a:defRPr sz="1800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51D70"/>
              </a:buClr>
              <a:buFont typeface="Arial" charset="0"/>
              <a:buNone/>
              <a:defRPr sz="1600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51D70"/>
              </a:buClr>
              <a:buFont typeface="Arial" charset="0"/>
              <a:buNone/>
              <a:defRPr sz="1600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757744" y="4022113"/>
            <a:ext cx="6522272" cy="757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1600" b="1" dirty="0">
                <a:latin typeface="+mj-lt"/>
              </a:rPr>
              <a:t>TESIM Capacity building events for RO-UA applicants</a:t>
            </a:r>
          </a:p>
          <a:p>
            <a:pPr algn="just"/>
            <a:endParaRPr lang="en-US" sz="1600" b="1" dirty="0">
              <a:latin typeface="+mj-lt"/>
            </a:endParaRPr>
          </a:p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13</a:t>
            </a:r>
            <a:r>
              <a:rPr lang="en-US" sz="1400" b="1" baseline="30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/ 16</a:t>
            </a:r>
            <a:r>
              <a:rPr lang="en-US" sz="1400" b="1" baseline="30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March 2018</a:t>
            </a:r>
          </a:p>
          <a:p>
            <a:r>
              <a:rPr lang="en-US" sz="14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Chernivtsi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/ Odessa, Ukraine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07108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to build good internal monitoring?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97689"/>
              </p:ext>
            </p:extLst>
          </p:nvPr>
        </p:nvGraphicFramePr>
        <p:xfrm>
          <a:off x="838200" y="1372808"/>
          <a:ext cx="9416142" cy="338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71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13871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13871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Responsibilities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Lead beneficiary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Beneficiaries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b="1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Communicate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Harmonise</a:t>
                      </a:r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key messages used for communication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Prepare and present deliveries and achievements as requested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Prepare information and material to be used for communication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Communicate project achievements in their networks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Communicate project achievements in their networks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8325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to build good internal monitoring?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361425"/>
              </p:ext>
            </p:extLst>
          </p:nvPr>
        </p:nvGraphicFramePr>
        <p:xfrm>
          <a:off x="838200" y="1372808"/>
          <a:ext cx="9416142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71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13871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13871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Responsibilities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Lead beneficiary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Beneficiaries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lang="en-US" b="1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Formal project progress 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Identify what needs to be prepared for the report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Undertake progress review (e.g. against timetables, indicators, etc.)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Allocate tasks in the partnership regarding the provision of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Prepare and present status information as requested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Undertake overall project progress review (e.g., against timetables, indicators, etc.)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Identify action items that require attention by management and/or stakeholders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Prepare the project periodic reporting and submit to the programme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7713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to build good internal monitoring?</a:t>
            </a:r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CF36974F-6567-4FD1-9099-0A090E4AE76D}"/>
              </a:ext>
            </a:extLst>
          </p:cNvPr>
          <p:cNvSpPr/>
          <p:nvPr/>
        </p:nvSpPr>
        <p:spPr>
          <a:xfrm>
            <a:off x="838200" y="1796143"/>
            <a:ext cx="9222356" cy="3380013"/>
          </a:xfrm>
          <a:prstGeom prst="ellipse">
            <a:avLst/>
          </a:prstGeom>
          <a:solidFill>
            <a:srgbClr val="751D70"/>
          </a:solidFill>
          <a:ln>
            <a:solidFill>
              <a:srgbClr val="751D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latin typeface="+mj-lt"/>
              </a:rPr>
              <a:t>Good internal monitoring goes well beyond interim / final reporting!</a:t>
            </a:r>
          </a:p>
        </p:txBody>
      </p:sp>
    </p:spTree>
    <p:extLst>
      <p:ext uri="{BB962C8B-B14F-4D97-AF65-F5344CB8AC3E}">
        <p14:creationId xmlns:p14="http://schemas.microsoft.com/office/powerpoint/2010/main" val="1742866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Project risk management</a:t>
            </a:r>
          </a:p>
        </p:txBody>
      </p:sp>
    </p:spTree>
    <p:extLst>
      <p:ext uri="{BB962C8B-B14F-4D97-AF65-F5344CB8AC3E}">
        <p14:creationId xmlns:p14="http://schemas.microsoft.com/office/powerpoint/2010/main" val="1965570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Risks in the project</a:t>
            </a:r>
          </a:p>
        </p:txBody>
      </p:sp>
      <p:sp>
        <p:nvSpPr>
          <p:cNvPr id="6" name="Content Placeholder 6"/>
          <p:cNvSpPr>
            <a:spLocks noGrp="1"/>
          </p:cNvSpPr>
          <p:nvPr>
            <p:ph idx="1"/>
          </p:nvPr>
        </p:nvSpPr>
        <p:spPr>
          <a:xfrm>
            <a:off x="7225552" y="1870933"/>
            <a:ext cx="3801035" cy="3826237"/>
          </a:xfrm>
        </p:spPr>
        <p:txBody>
          <a:bodyPr>
            <a:normAutofit/>
          </a:bodyPr>
          <a:lstStyle/>
          <a:p>
            <a:pPr algn="just"/>
            <a:r>
              <a:rPr lang="en-US" sz="2800" dirty="0"/>
              <a:t>Risk </a:t>
            </a:r>
            <a:r>
              <a:rPr lang="en-US" sz="2800" b="0" dirty="0">
                <a:latin typeface="Century Gothic" pitchFamily="34" charset="0"/>
              </a:rPr>
              <a:t>is any event or issue that could occur and adversely impact the achievement of the </a:t>
            </a:r>
            <a:r>
              <a:rPr lang="en-US" sz="2800" dirty="0">
                <a:latin typeface="Century Gothic" pitchFamily="34" charset="0"/>
              </a:rPr>
              <a:t>project objectives</a:t>
            </a:r>
            <a:r>
              <a:rPr lang="en-US" sz="2800" b="0" dirty="0">
                <a:latin typeface="Century Gothic" pitchFamily="34" charset="0"/>
              </a:rPr>
              <a:t>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034" y="1409152"/>
            <a:ext cx="6350000" cy="474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43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Risks in the project</a:t>
            </a:r>
            <a:endParaRPr lang="en-US" dirty="0"/>
          </a:p>
        </p:txBody>
      </p:sp>
      <p:graphicFrame>
        <p:nvGraphicFramePr>
          <p:cNvPr id="6" name="Tau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529218"/>
              </p:ext>
            </p:extLst>
          </p:nvPr>
        </p:nvGraphicFramePr>
        <p:xfrm>
          <a:off x="838200" y="1397780"/>
          <a:ext cx="9455870" cy="326848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42267">
                  <a:extLst>
                    <a:ext uri="{9D8B030D-6E8A-4147-A177-3AD203B41FA5}">
                      <a16:colId xmlns="" xmlns:a16="http://schemas.microsoft.com/office/drawing/2014/main" val="4249005234"/>
                    </a:ext>
                  </a:extLst>
                </a:gridCol>
                <a:gridCol w="6613603">
                  <a:extLst>
                    <a:ext uri="{9D8B030D-6E8A-4147-A177-3AD203B41FA5}">
                      <a16:colId xmlns="" xmlns:a16="http://schemas.microsoft.com/office/drawing/2014/main" val="3356895486"/>
                    </a:ext>
                  </a:extLst>
                </a:gridCol>
              </a:tblGrid>
              <a:tr h="515334"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+mj-lt"/>
                        </a:rPr>
                        <a:t>Type of objective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 smtClean="0">
                          <a:latin typeface="+mj-lt"/>
                        </a:rPr>
                        <a:t>Examples of objectives</a:t>
                      </a:r>
                      <a:endParaRPr lang="en-US" sz="1600" noProof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41950574"/>
                  </a:ext>
                </a:extLst>
              </a:tr>
              <a:tr h="1143618"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 smtClean="0">
                          <a:latin typeface="+mj-lt"/>
                        </a:rPr>
                        <a:t>Operational/Strategic</a:t>
                      </a:r>
                      <a:endParaRPr lang="en-US" sz="1600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 smtClean="0">
                          <a:latin typeface="+mj-lt"/>
                        </a:rPr>
                        <a:t>Ensure achievement of project objectives/results/indicators/outputs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 smtClean="0">
                          <a:latin typeface="+mj-lt"/>
                        </a:rPr>
                        <a:t>Implement</a:t>
                      </a:r>
                      <a:r>
                        <a:rPr lang="en-US" sz="1600" baseline="0" noProof="0" dirty="0" smtClean="0">
                          <a:latin typeface="+mj-lt"/>
                        </a:rPr>
                        <a:t> the work plan according to the schedule </a:t>
                      </a:r>
                      <a:endParaRPr lang="en-US" sz="1600" noProof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75976470"/>
                  </a:ext>
                </a:extLst>
              </a:tr>
              <a:tr h="804768"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+mj-lt"/>
                        </a:rPr>
                        <a:t>Reporting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 smtClean="0">
                          <a:latin typeface="+mj-lt"/>
                        </a:rPr>
                        <a:t>Follow programme reporting requirements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 smtClean="0">
                          <a:latin typeface="+mj-lt"/>
                        </a:rPr>
                        <a:t>Establish internal monitoring </a:t>
                      </a:r>
                      <a:endParaRPr lang="en-US" sz="1600" noProof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07822186"/>
                  </a:ext>
                </a:extLst>
              </a:tr>
              <a:tr h="804768"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>
                          <a:latin typeface="+mj-lt"/>
                        </a:rPr>
                        <a:t>Compliance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 smtClean="0">
                          <a:latin typeface="+mj-lt"/>
                        </a:rPr>
                        <a:t>Ensure</a:t>
                      </a:r>
                      <a:r>
                        <a:rPr lang="en-US" sz="1600" baseline="0" noProof="0" dirty="0" smtClean="0">
                          <a:latin typeface="+mj-lt"/>
                        </a:rPr>
                        <a:t> e</a:t>
                      </a:r>
                      <a:r>
                        <a:rPr lang="en-US" sz="1600" noProof="0" dirty="0" smtClean="0">
                          <a:latin typeface="+mj-lt"/>
                        </a:rPr>
                        <a:t>ligibility of costs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 smtClean="0">
                          <a:latin typeface="+mj-lt"/>
                        </a:rPr>
                        <a:t>Assess</a:t>
                      </a:r>
                      <a:r>
                        <a:rPr lang="en-US" sz="1600" baseline="0" noProof="0" dirty="0" smtClean="0">
                          <a:latin typeface="+mj-lt"/>
                        </a:rPr>
                        <a:t> the necessity for project changes</a:t>
                      </a:r>
                      <a:endParaRPr lang="en-US" sz="1600" noProof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93087540"/>
                  </a:ext>
                </a:extLst>
              </a:tr>
            </a:tbl>
          </a:graphicData>
        </a:graphic>
      </p:graphicFrame>
      <p:sp>
        <p:nvSpPr>
          <p:cNvPr id="4" name="Oval 3">
            <a:extLst>
              <a:ext uri="{FF2B5EF4-FFF2-40B4-BE49-F238E27FC236}">
                <a16:creationId xmlns="" xmlns:a16="http://schemas.microsoft.com/office/drawing/2014/main" id="{CF36974F-6567-4FD1-9099-0A090E4AE76D}"/>
              </a:ext>
            </a:extLst>
          </p:cNvPr>
          <p:cNvSpPr/>
          <p:nvPr/>
        </p:nvSpPr>
        <p:spPr>
          <a:xfrm>
            <a:off x="838200" y="4558011"/>
            <a:ext cx="4676480" cy="1748521"/>
          </a:xfrm>
          <a:prstGeom prst="ellipse">
            <a:avLst/>
          </a:prstGeom>
          <a:solidFill>
            <a:srgbClr val="751D70"/>
          </a:solidFill>
          <a:ln>
            <a:solidFill>
              <a:srgbClr val="751D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+mj-lt"/>
              </a:rPr>
              <a:t>When discussing possible risks with partners, always relate them to your objectives!</a:t>
            </a:r>
            <a:endParaRPr lang="en-US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6803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Risks in the project</a:t>
            </a:r>
          </a:p>
        </p:txBody>
      </p:sp>
      <p:sp>
        <p:nvSpPr>
          <p:cNvPr id="6" name="Content Placeholder 6"/>
          <p:cNvSpPr>
            <a:spLocks noGrp="1"/>
          </p:cNvSpPr>
          <p:nvPr>
            <p:ph idx="1"/>
          </p:nvPr>
        </p:nvSpPr>
        <p:spPr>
          <a:xfrm>
            <a:off x="1181100" y="1303164"/>
            <a:ext cx="10085614" cy="1097136"/>
          </a:xfrm>
        </p:spPr>
        <p:txBody>
          <a:bodyPr>
            <a:normAutofit/>
          </a:bodyPr>
          <a:lstStyle/>
          <a:p>
            <a:pPr algn="just"/>
            <a:r>
              <a:rPr lang="en-US" sz="2800" b="0" dirty="0"/>
              <a:t>If the </a:t>
            </a:r>
            <a:r>
              <a:rPr lang="en-US" sz="2800" dirty="0"/>
              <a:t>project objectives </a:t>
            </a:r>
            <a:r>
              <a:rPr lang="en-US" sz="2800" b="0" dirty="0"/>
              <a:t>are </a:t>
            </a:r>
            <a:r>
              <a:rPr lang="en-US" sz="2800" dirty="0"/>
              <a:t>clear</a:t>
            </a:r>
            <a:r>
              <a:rPr lang="en-US" sz="2800" b="0" dirty="0"/>
              <a:t>, what could possibly go wrong?</a:t>
            </a:r>
            <a:endParaRPr lang="en-US" sz="2800" b="0" dirty="0">
              <a:latin typeface="Century Gothic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950945193"/>
              </p:ext>
            </p:extLst>
          </p:nvPr>
        </p:nvGraphicFramePr>
        <p:xfrm>
          <a:off x="2032000" y="2259106"/>
          <a:ext cx="8128000" cy="3879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9697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Risks in the project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293668014"/>
              </p:ext>
            </p:extLst>
          </p:nvPr>
        </p:nvGraphicFramePr>
        <p:xfrm>
          <a:off x="2032000" y="11768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629787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Risks in the project</a:t>
            </a:r>
          </a:p>
        </p:txBody>
      </p:sp>
      <p:sp>
        <p:nvSpPr>
          <p:cNvPr id="8" name="Rectangle 7"/>
          <p:cNvSpPr/>
          <p:nvPr/>
        </p:nvSpPr>
        <p:spPr>
          <a:xfrm>
            <a:off x="5918200" y="1737646"/>
            <a:ext cx="6096000" cy="2343206"/>
          </a:xfrm>
          <a:prstGeom prst="rect">
            <a:avLst/>
          </a:prstGeom>
        </p:spPr>
        <p:txBody>
          <a:bodyPr>
            <a:spAutoFit/>
          </a:bodyPr>
          <a:lstStyle/>
          <a:p>
            <a:pPr marL="446088" lvl="0" indent="-446088" algn="just">
              <a:lnSpc>
                <a:spcPct val="90000"/>
              </a:lnSpc>
              <a:spcBef>
                <a:spcPts val="1000"/>
              </a:spcBef>
              <a:buClr>
                <a:srgbClr val="751D70"/>
              </a:buClr>
              <a:buFont typeface="Wingdings" panose="05000000000000000000" pitchFamily="2" charset="2"/>
              <a:buChar char="v"/>
              <a:defRPr/>
            </a:pPr>
            <a:r>
              <a:rPr lang="en-US" dirty="0">
                <a:solidFill>
                  <a:srgbClr val="07147A"/>
                </a:solidFill>
                <a:latin typeface="Century Gothic" charset="0"/>
              </a:rPr>
              <a:t>On projects </a:t>
            </a:r>
            <a:r>
              <a:rPr lang="en-US" b="1" dirty="0">
                <a:solidFill>
                  <a:srgbClr val="07147A"/>
                </a:solidFill>
                <a:latin typeface="Century Gothic" charset="0"/>
              </a:rPr>
              <a:t>with a low-complexity, </a:t>
            </a:r>
            <a:r>
              <a:rPr lang="en-US" dirty="0">
                <a:solidFill>
                  <a:srgbClr val="07147A"/>
                </a:solidFill>
                <a:latin typeface="Century Gothic" charset="0"/>
              </a:rPr>
              <a:t>the project manager(s) may informally track risks that are considered important.</a:t>
            </a:r>
          </a:p>
          <a:p>
            <a:pPr marL="446088" lvl="0" indent="-446088" algn="just">
              <a:lnSpc>
                <a:spcPct val="90000"/>
              </a:lnSpc>
              <a:spcBef>
                <a:spcPts val="1000"/>
              </a:spcBef>
              <a:buClr>
                <a:srgbClr val="751D70"/>
              </a:buClr>
              <a:buFont typeface="Wingdings" panose="05000000000000000000" pitchFamily="2" charset="2"/>
              <a:buChar char="v"/>
              <a:defRPr/>
            </a:pPr>
            <a:endParaRPr lang="en-US" dirty="0">
              <a:solidFill>
                <a:srgbClr val="07147A"/>
              </a:solidFill>
              <a:latin typeface="Century Gothic" charset="0"/>
            </a:endParaRPr>
          </a:p>
          <a:p>
            <a:pPr marL="446088" lvl="0" indent="-446088" algn="just">
              <a:lnSpc>
                <a:spcPct val="90000"/>
              </a:lnSpc>
              <a:spcBef>
                <a:spcPts val="1000"/>
              </a:spcBef>
              <a:buClr>
                <a:srgbClr val="751D70"/>
              </a:buClr>
              <a:buFont typeface="Wingdings" panose="05000000000000000000" pitchFamily="2" charset="2"/>
              <a:buChar char="v"/>
              <a:defRPr/>
            </a:pPr>
            <a:r>
              <a:rPr lang="en-US" dirty="0">
                <a:solidFill>
                  <a:srgbClr val="07147A"/>
                </a:solidFill>
                <a:latin typeface="Century Gothic" charset="0"/>
              </a:rPr>
              <a:t>On more complex projects, the project management team may develop a </a:t>
            </a:r>
            <a:r>
              <a:rPr lang="en-US" b="1" dirty="0">
                <a:solidFill>
                  <a:srgbClr val="07147A"/>
                </a:solidFill>
                <a:latin typeface="Century Gothic" charset="0"/>
              </a:rPr>
              <a:t>list of risks </a:t>
            </a:r>
            <a:r>
              <a:rPr lang="en-US" dirty="0">
                <a:solidFill>
                  <a:srgbClr val="07147A"/>
                </a:solidFill>
                <a:latin typeface="Century Gothic" charset="0"/>
              </a:rPr>
              <a:t>perceived to be higher risk and </a:t>
            </a:r>
            <a:r>
              <a:rPr lang="en-US" b="1" dirty="0">
                <a:solidFill>
                  <a:srgbClr val="07147A"/>
                </a:solidFill>
                <a:latin typeface="Century Gothic" charset="0"/>
              </a:rPr>
              <a:t>track them </a:t>
            </a:r>
            <a:r>
              <a:rPr lang="en-US" dirty="0">
                <a:solidFill>
                  <a:srgbClr val="07147A"/>
                </a:solidFill>
                <a:latin typeface="Century Gothic" charset="0"/>
              </a:rPr>
              <a:t>during project.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1737645"/>
            <a:ext cx="3877235" cy="3860003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="" xmlns:a16="http://schemas.microsoft.com/office/drawing/2014/main" id="{CF36974F-6567-4FD1-9099-0A090E4AE76D}"/>
              </a:ext>
            </a:extLst>
          </p:cNvPr>
          <p:cNvSpPr/>
          <p:nvPr/>
        </p:nvSpPr>
        <p:spPr>
          <a:xfrm>
            <a:off x="4912658" y="4303059"/>
            <a:ext cx="6671897" cy="1708726"/>
          </a:xfrm>
          <a:prstGeom prst="ellipse">
            <a:avLst/>
          </a:prstGeom>
          <a:solidFill>
            <a:srgbClr val="751D70"/>
          </a:solidFill>
          <a:ln>
            <a:solidFill>
              <a:srgbClr val="751D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+mj-lt"/>
              </a:rPr>
              <a:t>Good internal control can reduce risks significantly!</a:t>
            </a:r>
          </a:p>
        </p:txBody>
      </p:sp>
    </p:spTree>
    <p:extLst>
      <p:ext uri="{BB962C8B-B14F-4D97-AF65-F5344CB8AC3E}">
        <p14:creationId xmlns:p14="http://schemas.microsoft.com/office/powerpoint/2010/main" val="10287761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Setting up internal control system, accounting and reporting mechanisms </a:t>
            </a:r>
          </a:p>
        </p:txBody>
      </p:sp>
    </p:spTree>
    <p:extLst>
      <p:ext uri="{BB962C8B-B14F-4D97-AF65-F5344CB8AC3E}">
        <p14:creationId xmlns:p14="http://schemas.microsoft.com/office/powerpoint/2010/main" val="591657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59148669"/>
              </p:ext>
            </p:extLst>
          </p:nvPr>
        </p:nvGraphicFramePr>
        <p:xfrm>
          <a:off x="1959429" y="1175658"/>
          <a:ext cx="8233229" cy="4327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849624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Keys to financial management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="" xmlns:a16="http://schemas.microsoft.com/office/drawing/2014/main" id="{CF796404-CB18-4F45-B8F6-BEE850F98448}"/>
              </a:ext>
            </a:extLst>
          </p:cNvPr>
          <p:cNvGraphicFramePr/>
          <p:nvPr>
            <p:extLst/>
          </p:nvPr>
        </p:nvGraphicFramePr>
        <p:xfrm>
          <a:off x="22226" y="1466850"/>
          <a:ext cx="5530850" cy="4276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" name="Taula 1">
            <a:extLst>
              <a:ext uri="{FF2B5EF4-FFF2-40B4-BE49-F238E27FC236}">
                <a16:creationId xmlns="" xmlns:a16="http://schemas.microsoft.com/office/drawing/2014/main" id="{128E8DC3-F1BC-42AC-BB5F-AD6A2B7C5D7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238750" y="1466849"/>
          <a:ext cx="6581776" cy="47776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62150">
                  <a:extLst>
                    <a:ext uri="{9D8B030D-6E8A-4147-A177-3AD203B41FA5}">
                      <a16:colId xmlns="" xmlns:a16="http://schemas.microsoft.com/office/drawing/2014/main" val="2947843704"/>
                    </a:ext>
                  </a:extLst>
                </a:gridCol>
                <a:gridCol w="4619626">
                  <a:extLst>
                    <a:ext uri="{9D8B030D-6E8A-4147-A177-3AD203B41FA5}">
                      <a16:colId xmlns="" xmlns:a16="http://schemas.microsoft.com/office/drawing/2014/main" val="3274198669"/>
                    </a:ext>
                  </a:extLst>
                </a:gridCol>
              </a:tblGrid>
              <a:tr h="480000"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sz="1600" noProof="0" dirty="0">
                          <a:latin typeface="+mj-lt"/>
                        </a:rPr>
                        <a:t>Key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sz="1600" noProof="0" dirty="0">
                          <a:latin typeface="+mj-lt"/>
                        </a:rPr>
                        <a:t>Why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001812134"/>
                  </a:ext>
                </a:extLst>
              </a:tr>
              <a:tr h="480000"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sz="1400" noProof="0" dirty="0">
                          <a:latin typeface="+mj-lt"/>
                        </a:rPr>
                        <a:t>Careful budgeting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sz="1400" noProof="0" dirty="0">
                          <a:latin typeface="+mj-lt"/>
                        </a:rPr>
                        <a:t>Realistic budget and adequate follow-up enable to measure performance and identify and prevent potential problems.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58491756"/>
                  </a:ext>
                </a:extLst>
              </a:tr>
              <a:tr h="480000"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sz="1400" noProof="0" dirty="0">
                          <a:latin typeface="+mj-lt"/>
                        </a:rPr>
                        <a:t>Rigorous external checks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sz="1400" noProof="0" dirty="0">
                          <a:latin typeface="+mj-lt"/>
                        </a:rPr>
                        <a:t>These checks ensure that the beneficiary is in compliance with rules, laws and regulations and protects against irregularities, fraud and corruption.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76590461"/>
                  </a:ext>
                </a:extLst>
              </a:tr>
              <a:tr h="480000"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sz="1400" noProof="0" dirty="0">
                          <a:latin typeface="+mj-lt"/>
                        </a:rPr>
                        <a:t>Regular reporting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sz="1400" noProof="0" dirty="0">
                          <a:latin typeface="+mj-lt"/>
                        </a:rPr>
                        <a:t>An adequate system of regular internal reporting ensures that the project is meeting its financial goals and objectives.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585130815"/>
                  </a:ext>
                </a:extLst>
              </a:tr>
              <a:tr h="480000"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sz="1400" noProof="0" dirty="0">
                          <a:latin typeface="+mj-lt"/>
                        </a:rPr>
                        <a:t>Effective internal control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sz="1400" noProof="0" dirty="0">
                          <a:latin typeface="+mj-lt"/>
                        </a:rPr>
                        <a:t>Internal control is a cornerstone of financial management in any organisation and all ENI CBC beneficiaries are entitled to comply with its basic principles.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195290297"/>
                  </a:ext>
                </a:extLst>
              </a:tr>
              <a:tr h="480000">
                <a:tc>
                  <a:txBody>
                    <a:bodyPr/>
                    <a:lstStyle/>
                    <a:p>
                      <a:pPr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sz="1400" noProof="0" dirty="0">
                          <a:latin typeface="+mj-lt"/>
                        </a:rPr>
                        <a:t>Reasonable care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sz="1400" noProof="0" dirty="0">
                          <a:latin typeface="+mj-lt"/>
                        </a:rPr>
                        <a:t>Each beneficiary will take reasonable care of setting up an adequate financial management system, aiming at protecting the organisation against any misstatement, misuse or misappropriation of the EU funds.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413742047"/>
                  </a:ext>
                </a:extLst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5285581" y="4159625"/>
            <a:ext cx="6558804" cy="932328"/>
          </a:xfrm>
          <a:prstGeom prst="round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5202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Internal control</a:t>
            </a:r>
          </a:p>
        </p:txBody>
      </p:sp>
    </p:spTree>
    <p:extLst>
      <p:ext uri="{BB962C8B-B14F-4D97-AF65-F5344CB8AC3E}">
        <p14:creationId xmlns:p14="http://schemas.microsoft.com/office/powerpoint/2010/main" val="14890407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internal control is a cornerstone of the project</a:t>
            </a:r>
          </a:p>
        </p:txBody>
      </p:sp>
      <p:sp>
        <p:nvSpPr>
          <p:cNvPr id="4" name="Content Placeholder 6">
            <a:extLst>
              <a:ext uri="{FF2B5EF4-FFF2-40B4-BE49-F238E27FC236}">
                <a16:creationId xmlns="" xmlns:a16="http://schemas.microsoft.com/office/drawing/2014/main" id="{60A6509D-1A11-413F-9F74-3CCA78660EA2}"/>
              </a:ext>
            </a:extLst>
          </p:cNvPr>
          <p:cNvSpPr txBox="1">
            <a:spLocks/>
          </p:cNvSpPr>
          <p:nvPr/>
        </p:nvSpPr>
        <p:spPr>
          <a:xfrm>
            <a:off x="857250" y="1486392"/>
            <a:ext cx="10477500" cy="2275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51D70"/>
              </a:buClr>
              <a:buFont typeface="Arial" charset="0"/>
              <a:buNone/>
              <a:defRPr sz="2400" b="1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914400" indent="-4572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51D70"/>
              </a:buClr>
              <a:buFont typeface="Arial" charset="0"/>
              <a:buChar char="•"/>
              <a:defRPr sz="2000" b="0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371600" indent="-4572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51D70"/>
              </a:buClr>
              <a:buFont typeface="Arial" charset="0"/>
              <a:buChar char="•"/>
              <a:defRPr sz="2000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714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51D70"/>
              </a:buClr>
              <a:buFont typeface="Arial" charset="0"/>
              <a:buChar char="•"/>
              <a:defRPr sz="2000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1717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51D70"/>
              </a:buClr>
              <a:buFont typeface="Arial" charset="0"/>
              <a:buChar char="•"/>
              <a:defRPr sz="2000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1D70"/>
              </a:buClr>
              <a:buSzTx/>
              <a:buFont typeface="Arial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pitchFamily="34" charset="0"/>
              </a:rPr>
              <a:t>Internal Control is designed to provide reasonable assurance that project is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pitchFamily="34" charset="0"/>
              </a:rPr>
              <a:t>effective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pitchFamily="34" charset="0"/>
              </a:rPr>
              <a:t> and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pitchFamily="34" charset="0"/>
              </a:rPr>
              <a:t>efficient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pitchFamily="34" charset="0"/>
              </a:rPr>
              <a:t>, that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pitchFamily="34" charset="0"/>
              </a:rPr>
              <a:t>financial information is reliable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pitchFamily="34" charset="0"/>
              </a:rPr>
              <a:t> and that the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pitchFamily="34" charset="0"/>
              </a:rPr>
              <a:t>Contractual Conditions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pitchFamily="34" charset="0"/>
              </a:rPr>
              <a:t>have been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pitchFamily="34" charset="0"/>
              </a:rPr>
              <a:t>met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pitchFamily="34" charset="0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1D70"/>
              </a:buClr>
              <a:buSzTx/>
              <a:buFont typeface="Arial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pitchFamily="34" charset="0"/>
              </a:rPr>
              <a:t>If proper internal controls are not in place, there is a high risk that EU funds will not be spent as agreed in the Contract. Project assets may be lost and the use of funds may not be properly accounted for.</a:t>
            </a: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07147A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536AD92C-A75F-4C1C-88C7-2DFD91EC4ACE}"/>
              </a:ext>
            </a:extLst>
          </p:cNvPr>
          <p:cNvSpPr/>
          <p:nvPr/>
        </p:nvSpPr>
        <p:spPr>
          <a:xfrm>
            <a:off x="1765506" y="4100215"/>
            <a:ext cx="3564988" cy="1512988"/>
          </a:xfrm>
          <a:prstGeom prst="ellipse">
            <a:avLst/>
          </a:prstGeom>
          <a:solidFill>
            <a:srgbClr val="751D70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Key Message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: </a:t>
            </a:r>
            <a:r>
              <a:rPr lang="en-US" dirty="0">
                <a:solidFill>
                  <a:srgbClr val="FFFFFF"/>
                </a:solidFill>
                <a:latin typeface="Century Gothic"/>
              </a:rPr>
              <a:t>ensure internal controls by all partners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6E5ECCF8-69C9-4456-A495-EFED3A3691DA}"/>
              </a:ext>
            </a:extLst>
          </p:cNvPr>
          <p:cNvSpPr/>
          <p:nvPr/>
        </p:nvSpPr>
        <p:spPr>
          <a:xfrm>
            <a:off x="6861508" y="4100215"/>
            <a:ext cx="3769484" cy="1515522"/>
          </a:xfrm>
          <a:prstGeom prst="ellipse">
            <a:avLst/>
          </a:prstGeom>
          <a:solidFill>
            <a:srgbClr val="751D70">
              <a:lumMod val="75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Key Message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: better safe than sorry; lack of internal control is a key risk</a:t>
            </a:r>
          </a:p>
        </p:txBody>
      </p:sp>
    </p:spTree>
    <p:extLst>
      <p:ext uri="{BB962C8B-B14F-4D97-AF65-F5344CB8AC3E}">
        <p14:creationId xmlns:p14="http://schemas.microsoft.com/office/powerpoint/2010/main" val="3949012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Control environment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="" xmlns:a16="http://schemas.microsoft.com/office/drawing/2014/main" id="{1BEDFFC6-D961-42F8-B0EB-1201DF209FF1}"/>
              </a:ext>
            </a:extLst>
          </p:cNvPr>
          <p:cNvSpPr txBox="1">
            <a:spLocks/>
          </p:cNvSpPr>
          <p:nvPr/>
        </p:nvSpPr>
        <p:spPr>
          <a:xfrm>
            <a:off x="838200" y="1478012"/>
            <a:ext cx="10458450" cy="27796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51D70"/>
              </a:buClr>
              <a:buFont typeface="Arial" charset="0"/>
              <a:buNone/>
              <a:defRPr sz="2400" b="1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914400" indent="-4572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51D70"/>
              </a:buClr>
              <a:buFont typeface="Arial" charset="0"/>
              <a:buChar char="•"/>
              <a:defRPr sz="2000" b="0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371600" indent="-4572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51D70"/>
              </a:buClr>
              <a:buFont typeface="Arial" charset="0"/>
              <a:buChar char="•"/>
              <a:defRPr sz="2000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714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51D70"/>
              </a:buClr>
              <a:buFont typeface="Arial" charset="0"/>
              <a:buChar char="•"/>
              <a:defRPr sz="2000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1717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51D70"/>
              </a:buClr>
              <a:buFont typeface="Arial" charset="0"/>
              <a:buChar char="•"/>
              <a:defRPr sz="2000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6088" marR="0" lvl="0" indent="-44608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1D7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charset="0"/>
              </a:rPr>
              <a:t>integrity, ethical values and the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charset="0"/>
              </a:rPr>
              <a:t>behaviour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charset="0"/>
              </a:rPr>
              <a:t> of key management staff;</a:t>
            </a:r>
          </a:p>
          <a:p>
            <a:pPr marL="446088" marR="0" lvl="0" indent="-44608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1D7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charset="0"/>
              </a:rPr>
              <a:t>management’s operating style;</a:t>
            </a:r>
          </a:p>
          <a:p>
            <a:pPr marL="446088" marR="0" lvl="0" indent="-44608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1D7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charset="0"/>
              </a:rPr>
              <a:t>management’s commitment and competence;</a:t>
            </a:r>
          </a:p>
          <a:p>
            <a:pPr marL="446088" marR="0" lvl="0" indent="-44608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1D7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charset="0"/>
              </a:rPr>
              <a:t>the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charset="0"/>
              </a:rPr>
              <a:t>organisational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charset="0"/>
              </a:rPr>
              <a:t> structure and assignment of responsibility and authority;</a:t>
            </a:r>
          </a:p>
          <a:p>
            <a:pPr marL="446088" marR="0" lvl="0" indent="-44608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1D7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charset="0"/>
              </a:rPr>
              <a:t>human resources policies and practices</a:t>
            </a:r>
          </a:p>
        </p:txBody>
      </p:sp>
      <p:sp>
        <p:nvSpPr>
          <p:cNvPr id="9" name="Rectangle arrodonit 3">
            <a:extLst>
              <a:ext uri="{FF2B5EF4-FFF2-40B4-BE49-F238E27FC236}">
                <a16:creationId xmlns="" xmlns:a16="http://schemas.microsoft.com/office/drawing/2014/main" id="{E9AAC704-539D-4765-B935-1923CA48D066}"/>
              </a:ext>
            </a:extLst>
          </p:cNvPr>
          <p:cNvSpPr/>
          <p:nvPr/>
        </p:nvSpPr>
        <p:spPr>
          <a:xfrm>
            <a:off x="1644198" y="4547250"/>
            <a:ext cx="3908876" cy="1618973"/>
          </a:xfrm>
          <a:prstGeom prst="roundRect">
            <a:avLst/>
          </a:prstGeom>
          <a:solidFill>
            <a:srgbClr val="5A1BAD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By setting up the control environment, management “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sets the tone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” of the entire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organisation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, influencing the control consciousness of its staff. </a:t>
            </a:r>
            <a:endParaRPr kumimoji="0" lang="ca-E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Rectangle arrodonit 5">
            <a:extLst>
              <a:ext uri="{FF2B5EF4-FFF2-40B4-BE49-F238E27FC236}">
                <a16:creationId xmlns="" xmlns:a16="http://schemas.microsoft.com/office/drawing/2014/main" id="{4E39D8BD-B2AA-4194-9EEF-0FE2C578CAA4}"/>
              </a:ext>
            </a:extLst>
          </p:cNvPr>
          <p:cNvSpPr/>
          <p:nvPr/>
        </p:nvSpPr>
        <p:spPr>
          <a:xfrm>
            <a:off x="6638928" y="4547249"/>
            <a:ext cx="4032447" cy="1618973"/>
          </a:xfrm>
          <a:prstGeom prst="roundRect">
            <a:avLst/>
          </a:prstGeom>
          <a:solidFill>
            <a:srgbClr val="5A1BAD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By promoting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key values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such as integrity, ethics, transparency, competence and dedication to good management practices, management provides a framework for discipline and structure.</a:t>
            </a:r>
            <a:endParaRPr kumimoji="0" lang="ca-E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19359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Internal control related requirements</a:t>
            </a:r>
          </a:p>
        </p:txBody>
      </p:sp>
      <p:graphicFrame>
        <p:nvGraphicFramePr>
          <p:cNvPr id="7" name="Taula 6">
            <a:extLst>
              <a:ext uri="{FF2B5EF4-FFF2-40B4-BE49-F238E27FC236}">
                <a16:creationId xmlns="" xmlns:a16="http://schemas.microsoft.com/office/drawing/2014/main" id="{6F5A26BF-D661-40A8-A241-2F82B6B423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742440"/>
              </p:ext>
            </p:extLst>
          </p:nvPr>
        </p:nvGraphicFramePr>
        <p:xfrm>
          <a:off x="838199" y="1396691"/>
          <a:ext cx="10506075" cy="4944861"/>
        </p:xfrm>
        <a:graphic>
          <a:graphicData uri="http://schemas.openxmlformats.org/drawingml/2006/table">
            <a:tbl>
              <a:tblPr firstRow="1" bandRow="1"/>
              <a:tblGrid>
                <a:gridCol w="3090628">
                  <a:extLst>
                    <a:ext uri="{9D8B030D-6E8A-4147-A177-3AD203B41FA5}">
                      <a16:colId xmlns="" xmlns:a16="http://schemas.microsoft.com/office/drawing/2014/main" val="1115075487"/>
                    </a:ext>
                  </a:extLst>
                </a:gridCol>
                <a:gridCol w="3913422">
                  <a:extLst>
                    <a:ext uri="{9D8B030D-6E8A-4147-A177-3AD203B41FA5}">
                      <a16:colId xmlns="" xmlns:a16="http://schemas.microsoft.com/office/drawing/2014/main" val="3526225878"/>
                    </a:ext>
                  </a:extLst>
                </a:gridCol>
                <a:gridCol w="3502025">
                  <a:extLst>
                    <a:ext uri="{9D8B030D-6E8A-4147-A177-3AD203B41FA5}">
                      <a16:colId xmlns="" xmlns:a16="http://schemas.microsoft.com/office/drawing/2014/main" val="3995399911"/>
                    </a:ext>
                  </a:extLst>
                </a:gridCol>
              </a:tblGrid>
              <a:tr h="4213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Requirement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1BA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Description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1BA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9pPr>
                    </a:lstStyle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Basic</a:t>
                      </a:r>
                      <a:r>
                        <a:rPr lang="en-US" baseline="0" noProof="0" dirty="0">
                          <a:latin typeface="+mj-lt"/>
                        </a:rPr>
                        <a:t> tips</a:t>
                      </a:r>
                      <a:endParaRPr lang="en-US" noProof="0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1BA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48691131"/>
                  </a:ext>
                </a:extLst>
              </a:tr>
              <a:tr h="8831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noProof="0" dirty="0">
                          <a:latin typeface="+mj-lt"/>
                        </a:rPr>
                        <a:t>Segregation of duties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1BA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noProof="0" dirty="0">
                          <a:latin typeface="+mj-lt"/>
                        </a:rPr>
                        <a:t>Duties of authorizing</a:t>
                      </a:r>
                      <a:r>
                        <a:rPr lang="en-US" sz="1600" baseline="0" noProof="0" dirty="0">
                          <a:latin typeface="+mj-lt"/>
                        </a:rPr>
                        <a:t> the expenditure and handling accounting and payments segregated</a:t>
                      </a:r>
                      <a:endParaRPr lang="en-US" sz="1600" noProof="0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1BA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noProof="0" dirty="0">
                          <a:latin typeface="+mj-lt"/>
                        </a:rPr>
                        <a:t>No transaction or chain of transactions is in the hands of a single person</a:t>
                      </a:r>
                      <a:r>
                        <a:rPr lang="en-US" sz="1600" noProof="0" dirty="0">
                          <a:latin typeface="+mj-lt"/>
                        </a:rPr>
                        <a:t>.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1BA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29710130"/>
                  </a:ext>
                </a:extLst>
              </a:tr>
              <a:tr h="12868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noProof="0" dirty="0">
                          <a:latin typeface="+mj-lt"/>
                        </a:rPr>
                        <a:t>Absence of conflict of interest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1BA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noProof="0" dirty="0">
                          <a:latin typeface="+mj-lt"/>
                        </a:rPr>
                        <a:t>All EU funded contracts prohibit conflicts of interest, confidential payments (e.g. secret commissions, bribes) and other unethical practices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1BA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noProof="0" dirty="0">
                          <a:latin typeface="+mj-lt"/>
                        </a:rPr>
                        <a:t>Code of ethics needs to be written and understood by staff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1BA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94255116"/>
                  </a:ext>
                </a:extLst>
              </a:tr>
              <a:tr h="10340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noProof="0" dirty="0">
                          <a:latin typeface="+mj-lt"/>
                        </a:rPr>
                        <a:t>Regular checks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1BA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noProof="0" dirty="0">
                          <a:latin typeface="+mj-lt"/>
                        </a:rPr>
                        <a:t>Regular checks need to be established to ensure that the procedures are correctly implemented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1BA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noProof="0" dirty="0">
                          <a:latin typeface="+mj-lt"/>
                        </a:rPr>
                        <a:t>Foresee effective approval points and assign responsibilities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1BA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35979972"/>
                  </a:ext>
                </a:extLst>
              </a:tr>
              <a:tr h="12868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noProof="0" dirty="0">
                          <a:latin typeface="+mj-lt"/>
                        </a:rPr>
                        <a:t>Prevention of irregularities, fraud and corruption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1BA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noProof="0" dirty="0">
                          <a:latin typeface="+mj-lt"/>
                        </a:rPr>
                        <a:t>Human resources policies need</a:t>
                      </a:r>
                      <a:r>
                        <a:rPr lang="en-US" sz="1600" baseline="0" noProof="0" dirty="0">
                          <a:latin typeface="+mj-lt"/>
                        </a:rPr>
                        <a:t> to include measures for prevention</a:t>
                      </a:r>
                      <a:endParaRPr lang="en-US" sz="1600" noProof="0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1BA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Palatino Linotype"/>
                        </a:defRPr>
                      </a:lvl9pPr>
                    </a:lstStyle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1" noProof="0" dirty="0">
                          <a:latin typeface="+mj-lt"/>
                        </a:rPr>
                        <a:t>Describe all responsibilities, procedures and tasks in writing (job description, manual of procedures, etc.)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1BA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11068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7088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Accounting and record keeping</a:t>
            </a:r>
          </a:p>
        </p:txBody>
      </p:sp>
    </p:spTree>
    <p:extLst>
      <p:ext uri="{BB962C8B-B14F-4D97-AF65-F5344CB8AC3E}">
        <p14:creationId xmlns:p14="http://schemas.microsoft.com/office/powerpoint/2010/main" val="9420590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Accurately record all transactions</a:t>
            </a:r>
          </a:p>
        </p:txBody>
      </p:sp>
      <p:sp>
        <p:nvSpPr>
          <p:cNvPr id="4" name="Content Placeholder 6">
            <a:extLst>
              <a:ext uri="{FF2B5EF4-FFF2-40B4-BE49-F238E27FC236}">
                <a16:creationId xmlns="" xmlns:a16="http://schemas.microsoft.com/office/drawing/2014/main" id="{8261079F-74F5-49BD-B7D7-D44CDFFEC552}"/>
              </a:ext>
            </a:extLst>
          </p:cNvPr>
          <p:cNvSpPr txBox="1">
            <a:spLocks/>
          </p:cNvSpPr>
          <p:nvPr/>
        </p:nvSpPr>
        <p:spPr>
          <a:xfrm>
            <a:off x="742628" y="1433761"/>
            <a:ext cx="10592122" cy="2185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51D70"/>
              </a:buClr>
              <a:buFont typeface="Arial" charset="0"/>
              <a:buNone/>
              <a:defRPr sz="2400" b="1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914400" indent="-4572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51D70"/>
              </a:buClr>
              <a:buFont typeface="Arial" charset="0"/>
              <a:buChar char="•"/>
              <a:defRPr sz="2000" b="0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371600" indent="-4572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51D70"/>
              </a:buClr>
              <a:buFont typeface="Arial" charset="0"/>
              <a:buChar char="•"/>
              <a:defRPr sz="2000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714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51D70"/>
              </a:buClr>
              <a:buFont typeface="Arial" charset="0"/>
              <a:buChar char="•"/>
              <a:defRPr sz="2000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1717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51D70"/>
              </a:buClr>
              <a:buFont typeface="Arial" charset="0"/>
              <a:buChar char="•"/>
              <a:defRPr sz="2000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6088" marR="0" lvl="0" indent="-446088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1D7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charset="0"/>
              </a:rPr>
              <a:t>Income and expenditure must be recorded in separate accounting system or using a specific accounting code;</a:t>
            </a:r>
          </a:p>
          <a:p>
            <a:pPr marL="446088" marR="0" lvl="0" indent="-446088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1D7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charset="0"/>
              </a:rPr>
              <a:t>Follows national accountancy rules and standards;</a:t>
            </a:r>
          </a:p>
          <a:p>
            <a:pPr marL="446088" lvl="0" indent="-446088" algn="just">
              <a:buFont typeface="Wingdings" panose="05000000000000000000" pitchFamily="2" charset="2"/>
              <a:buChar char="v"/>
              <a:defRPr/>
            </a:pPr>
            <a:r>
              <a:rPr lang="en-US" b="0" dirty="0"/>
              <a:t>I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charset="0"/>
              </a:rPr>
              <a:t>ncome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Century Gothic" charset="0"/>
              </a:rPr>
              <a:t> and expenditure related to the </a:t>
            </a:r>
            <a:r>
              <a:rPr lang="en-US" b="0" dirty="0"/>
              <a:t>project have to be easily traceable and identifiable.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7147A"/>
              </a:solidFill>
              <a:effectLst/>
              <a:uLnTx/>
              <a:uFillTx/>
              <a:latin typeface="Century Gothic" charset="0"/>
            </a:endParaRPr>
          </a:p>
        </p:txBody>
      </p:sp>
      <p:sp>
        <p:nvSpPr>
          <p:cNvPr id="5" name="Rectangle arrodonit 5">
            <a:extLst>
              <a:ext uri="{FF2B5EF4-FFF2-40B4-BE49-F238E27FC236}">
                <a16:creationId xmlns="" xmlns:a16="http://schemas.microsoft.com/office/drawing/2014/main" id="{FD6F3139-86C1-4005-93AD-984701243497}"/>
              </a:ext>
            </a:extLst>
          </p:cNvPr>
          <p:cNvSpPr/>
          <p:nvPr/>
        </p:nvSpPr>
        <p:spPr>
          <a:xfrm>
            <a:off x="6732638" y="3619500"/>
            <a:ext cx="3600400" cy="1179082"/>
          </a:xfrm>
          <a:prstGeom prst="roundRect">
            <a:avLst/>
          </a:prstGeom>
          <a:solidFill>
            <a:srgbClr val="5A1BAD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Key message: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Good financial management can ensure that the costs of the the project will be eligible!</a:t>
            </a:r>
          </a:p>
        </p:txBody>
      </p:sp>
      <p:sp>
        <p:nvSpPr>
          <p:cNvPr id="6" name="Rectangle arrodonit 5">
            <a:extLst>
              <a:ext uri="{FF2B5EF4-FFF2-40B4-BE49-F238E27FC236}">
                <a16:creationId xmlns="" xmlns:a16="http://schemas.microsoft.com/office/drawing/2014/main" id="{8EBA7201-02D7-4F3B-83BD-7B93554B16AB}"/>
              </a:ext>
            </a:extLst>
          </p:cNvPr>
          <p:cNvSpPr/>
          <p:nvPr/>
        </p:nvSpPr>
        <p:spPr>
          <a:xfrm>
            <a:off x="1730550" y="3619500"/>
            <a:ext cx="4165848" cy="1179082"/>
          </a:xfrm>
          <a:prstGeom prst="roundRect">
            <a:avLst/>
          </a:prstGeom>
          <a:solidFill>
            <a:srgbClr val="5A1BAD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Key message: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Poorly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organised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record and document keeping system can put the project at risk when facing controls and audits!</a:t>
            </a:r>
          </a:p>
        </p:txBody>
      </p:sp>
      <p:pic>
        <p:nvPicPr>
          <p:cNvPr id="8" name="Imatge 7">
            <a:extLst>
              <a:ext uri="{FF2B5EF4-FFF2-40B4-BE49-F238E27FC236}">
                <a16:creationId xmlns="" xmlns:a16="http://schemas.microsoft.com/office/drawing/2014/main" id="{258C6F40-88DE-42EE-8ABF-CE174E7E14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400" y="5164514"/>
            <a:ext cx="1628775" cy="1598235"/>
          </a:xfrm>
          <a:prstGeom prst="rect">
            <a:avLst/>
          </a:prstGeom>
          <a:ln>
            <a:solidFill>
              <a:srgbClr val="07147A"/>
            </a:solidFill>
          </a:ln>
        </p:spPr>
      </p:pic>
      <p:sp>
        <p:nvSpPr>
          <p:cNvPr id="9" name="Fletxa: dreta 8">
            <a:extLst>
              <a:ext uri="{FF2B5EF4-FFF2-40B4-BE49-F238E27FC236}">
                <a16:creationId xmlns="" xmlns:a16="http://schemas.microsoft.com/office/drawing/2014/main" id="{E92007EB-92FB-4292-97AD-47440132241A}"/>
              </a:ext>
            </a:extLst>
          </p:cNvPr>
          <p:cNvSpPr/>
          <p:nvPr/>
        </p:nvSpPr>
        <p:spPr>
          <a:xfrm>
            <a:off x="1730550" y="5164515"/>
            <a:ext cx="5105400" cy="1598234"/>
          </a:xfrm>
          <a:prstGeom prst="rightArrow">
            <a:avLst/>
          </a:prstGeom>
          <a:solidFill>
            <a:srgbClr val="E6854A"/>
          </a:solidFill>
          <a:ln>
            <a:solidFill>
              <a:srgbClr val="E685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7147A"/>
                </a:solidFill>
                <a:latin typeface="+mj-lt"/>
              </a:rPr>
              <a:t>Information, documentation and accounting records must be kept until, at least …</a:t>
            </a:r>
          </a:p>
        </p:txBody>
      </p:sp>
    </p:spTree>
    <p:extLst>
      <p:ext uri="{BB962C8B-B14F-4D97-AF65-F5344CB8AC3E}">
        <p14:creationId xmlns:p14="http://schemas.microsoft.com/office/powerpoint/2010/main" val="1130227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An Excel sheet cannot be considered as accounting</a:t>
            </a:r>
          </a:p>
        </p:txBody>
      </p:sp>
      <p:grpSp>
        <p:nvGrpSpPr>
          <p:cNvPr id="4" name="Group 45">
            <a:extLst>
              <a:ext uri="{FF2B5EF4-FFF2-40B4-BE49-F238E27FC236}">
                <a16:creationId xmlns="" xmlns:a16="http://schemas.microsoft.com/office/drawing/2014/main" id="{F4AF1522-0E1A-4EFB-B4D2-502C6FED3DE5}"/>
              </a:ext>
            </a:extLst>
          </p:cNvPr>
          <p:cNvGrpSpPr>
            <a:grpSpLocks/>
          </p:cNvGrpSpPr>
          <p:nvPr/>
        </p:nvGrpSpPr>
        <p:grpSpPr bwMode="auto">
          <a:xfrm>
            <a:off x="3710349" y="1625409"/>
            <a:ext cx="7628801" cy="4641850"/>
            <a:chOff x="-48417" y="1700808"/>
            <a:chExt cx="7628525" cy="4640645"/>
          </a:xfrm>
        </p:grpSpPr>
        <p:sp>
          <p:nvSpPr>
            <p:cNvPr id="5" name="Rounded Rectangle 2">
              <a:extLst>
                <a:ext uri="{FF2B5EF4-FFF2-40B4-BE49-F238E27FC236}">
                  <a16:creationId xmlns="" xmlns:a16="http://schemas.microsoft.com/office/drawing/2014/main" id="{F7574DC6-C6FE-430F-B0AE-15E77929F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7704" y="4437112"/>
              <a:ext cx="1599471" cy="936104"/>
            </a:xfrm>
            <a:prstGeom prst="roundRect">
              <a:avLst>
                <a:gd name="adj" fmla="val 16667"/>
              </a:avLst>
            </a:prstGeom>
            <a:solidFill>
              <a:srgbClr val="00B8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25146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29718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34290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38862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rPr>
                <a:t>List of transactions</a:t>
              </a:r>
              <a:endParaRPr kumimoji="0" lang="en-US" sz="16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6" name="Flowchart: Multidocument 3">
              <a:extLst>
                <a:ext uri="{FF2B5EF4-FFF2-40B4-BE49-F238E27FC236}">
                  <a16:creationId xmlns="" xmlns:a16="http://schemas.microsoft.com/office/drawing/2014/main" id="{993E5942-D842-4FF7-90E8-0E2290C68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7976" y="5405349"/>
              <a:ext cx="1453913" cy="936104"/>
            </a:xfrm>
            <a:prstGeom prst="flowChartMultidocument">
              <a:avLst/>
            </a:prstGeom>
            <a:solidFill>
              <a:srgbClr val="00B8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25146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29718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34290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38862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rPr>
                <a:t>Supporting documents</a:t>
              </a:r>
            </a:p>
          </p:txBody>
        </p:sp>
        <p:sp>
          <p:nvSpPr>
            <p:cNvPr id="8" name="Flowchart: Magnetic Disk 5">
              <a:extLst>
                <a:ext uri="{FF2B5EF4-FFF2-40B4-BE49-F238E27FC236}">
                  <a16:creationId xmlns="" xmlns:a16="http://schemas.microsoft.com/office/drawing/2014/main" id="{ACD4910F-6D23-472F-ACF0-523EC32F46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2421" y="3031543"/>
              <a:ext cx="1080120" cy="1080120"/>
            </a:xfrm>
            <a:prstGeom prst="flowChartMagneticDisk">
              <a:avLst/>
            </a:prstGeom>
            <a:solidFill>
              <a:srgbClr val="00B8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25146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29718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34290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38862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rPr>
                <a:t>Ledger</a:t>
              </a:r>
            </a:p>
          </p:txBody>
        </p:sp>
        <p:sp>
          <p:nvSpPr>
            <p:cNvPr id="9" name="Flowchart: Document 6">
              <a:extLst>
                <a:ext uri="{FF2B5EF4-FFF2-40B4-BE49-F238E27FC236}">
                  <a16:creationId xmlns="" xmlns:a16="http://schemas.microsoft.com/office/drawing/2014/main" id="{CFA1E576-F1C7-4C10-9099-7F76F32F39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4056" y="1700808"/>
              <a:ext cx="1008112" cy="864096"/>
            </a:xfrm>
            <a:prstGeom prst="flowChartDocument">
              <a:avLst/>
            </a:prstGeom>
            <a:solidFill>
              <a:srgbClr val="00B8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25146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29718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34290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38862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a-ES" sz="1400" b="1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rPr>
                <a:t>Financial report</a:t>
              </a:r>
            </a:p>
          </p:txBody>
        </p:sp>
        <p:sp>
          <p:nvSpPr>
            <p:cNvPr id="10" name="Flowchart: Document 9">
              <a:extLst>
                <a:ext uri="{FF2B5EF4-FFF2-40B4-BE49-F238E27FC236}">
                  <a16:creationId xmlns="" xmlns:a16="http://schemas.microsoft.com/office/drawing/2014/main" id="{F39347F6-3C7E-41C0-B0B6-67F3D06F0AF4}"/>
                </a:ext>
              </a:extLst>
            </p:cNvPr>
            <p:cNvSpPr/>
            <p:nvPr/>
          </p:nvSpPr>
          <p:spPr bwMode="auto">
            <a:xfrm>
              <a:off x="6472839" y="3140297"/>
              <a:ext cx="1107269" cy="863376"/>
            </a:xfrm>
            <a:prstGeom prst="flowChartDocument">
              <a:avLst/>
            </a:prstGeom>
            <a:solidFill>
              <a:srgbClr val="FFFFFF"/>
            </a:solidFill>
            <a:ln w="25400" cap="flat" cmpd="sng" algn="ctr">
              <a:solidFill>
                <a:srgbClr val="333399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ca-ES" sz="1400" b="0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Budget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="" xmlns:a16="http://schemas.microsoft.com/office/drawing/2014/main" id="{29DAB555-03FD-4E4C-85D3-14D67C9D7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2396" y="4437112"/>
              <a:ext cx="1490358" cy="936104"/>
            </a:xfrm>
            <a:prstGeom prst="roundRect">
              <a:avLst>
                <a:gd name="adj" fmla="val 16667"/>
              </a:avLst>
            </a:prstGeom>
            <a:solidFill>
              <a:srgbClr val="00B8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25146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29718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34290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38862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 eaLnBrk="1" hangingPunct="1">
                <a:defRPr/>
              </a:pPr>
              <a:r>
                <a:rPr lang="en-US" sz="1400" b="1" kern="0" dirty="0">
                  <a:solidFill>
                    <a:srgbClr val="000000"/>
                  </a:solidFill>
                </a:rPr>
                <a:t>List of transactions</a:t>
              </a:r>
              <a:endParaRPr lang="en-US" sz="1600" kern="0" dirty="0">
                <a:solidFill>
                  <a:srgbClr val="000000"/>
                </a:solidFill>
              </a:endParaRPr>
            </a:p>
          </p:txBody>
        </p:sp>
        <p:sp>
          <p:nvSpPr>
            <p:cNvPr id="12" name="Flowchart: Document 11">
              <a:extLst>
                <a:ext uri="{FF2B5EF4-FFF2-40B4-BE49-F238E27FC236}">
                  <a16:creationId xmlns="" xmlns:a16="http://schemas.microsoft.com/office/drawing/2014/main" id="{59977A46-F8C8-4F26-8656-36704B717C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4284" y="1700808"/>
              <a:ext cx="1008112" cy="864096"/>
            </a:xfrm>
            <a:prstGeom prst="flowChartDocument">
              <a:avLst/>
            </a:prstGeom>
            <a:solidFill>
              <a:srgbClr val="00B8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25146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29718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34290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38862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ca-ES" sz="1400" b="1" kern="0" dirty="0">
                  <a:solidFill>
                    <a:srgbClr val="000000"/>
                  </a:solidFill>
                </a:rPr>
                <a:t>Financial report</a:t>
              </a:r>
            </a:p>
          </p:txBody>
        </p:sp>
        <p:sp>
          <p:nvSpPr>
            <p:cNvPr id="13" name="Flowchart: Document 12">
              <a:extLst>
                <a:ext uri="{FF2B5EF4-FFF2-40B4-BE49-F238E27FC236}">
                  <a16:creationId xmlns="" xmlns:a16="http://schemas.microsoft.com/office/drawing/2014/main" id="{B2E5A3D8-1CF9-4DF5-A4C8-A253D4D19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454" y="1725216"/>
              <a:ext cx="1008112" cy="864096"/>
            </a:xfrm>
            <a:prstGeom prst="flowChartDocument">
              <a:avLst/>
            </a:prstGeom>
            <a:solidFill>
              <a:srgbClr val="00B8FF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25146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29718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34290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38862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 eaLnBrk="1" hangingPunct="1">
                <a:defRPr/>
              </a:pPr>
              <a:r>
                <a:rPr lang="ca-ES" sz="1400" b="1" kern="0" dirty="0">
                  <a:solidFill>
                    <a:srgbClr val="000000"/>
                  </a:solidFill>
                </a:rPr>
                <a:t>Financial report</a:t>
              </a:r>
            </a:p>
          </p:txBody>
        </p:sp>
        <p:cxnSp>
          <p:nvCxnSpPr>
            <p:cNvPr id="14" name="Elbow Connector 14">
              <a:extLst>
                <a:ext uri="{FF2B5EF4-FFF2-40B4-BE49-F238E27FC236}">
                  <a16:creationId xmlns="" xmlns:a16="http://schemas.microsoft.com/office/drawing/2014/main" id="{B9F6FED1-84C5-4176-BC61-2800C03AF2F4}"/>
                </a:ext>
              </a:extLst>
            </p:cNvPr>
            <p:cNvCxnSpPr>
              <a:cxnSpLocks noChangeShapeType="1"/>
              <a:stCxn id="6" idx="3"/>
            </p:cNvCxnSpPr>
            <p:nvPr/>
          </p:nvCxnSpPr>
          <p:spPr bwMode="auto">
            <a:xfrm flipV="1">
              <a:off x="4931889" y="5405350"/>
              <a:ext cx="770432" cy="468051"/>
            </a:xfrm>
            <a:prstGeom prst="bentConnector3">
              <a:avLst>
                <a:gd name="adj1" fmla="val 99213"/>
              </a:avLst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Elbow Connector 17">
              <a:extLst>
                <a:ext uri="{FF2B5EF4-FFF2-40B4-BE49-F238E27FC236}">
                  <a16:creationId xmlns="" xmlns:a16="http://schemas.microsoft.com/office/drawing/2014/main" id="{F6D76C34-A29B-47E2-9F80-73706BC0591B}"/>
                </a:ext>
              </a:extLst>
            </p:cNvPr>
            <p:cNvCxnSpPr>
              <a:cxnSpLocks noChangeShapeType="1"/>
              <a:stCxn id="6" idx="1"/>
              <a:endCxn id="5" idx="2"/>
            </p:cNvCxnSpPr>
            <p:nvPr/>
          </p:nvCxnSpPr>
          <p:spPr bwMode="auto">
            <a:xfrm rot="10800000">
              <a:off x="2707440" y="5373217"/>
              <a:ext cx="770536" cy="500185"/>
            </a:xfrm>
            <a:prstGeom prst="bentConnector2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Elbow Connector 19">
              <a:extLst>
                <a:ext uri="{FF2B5EF4-FFF2-40B4-BE49-F238E27FC236}">
                  <a16:creationId xmlns="" xmlns:a16="http://schemas.microsoft.com/office/drawing/2014/main" id="{4A61A9CD-90E7-4332-A670-7F6AA509D564}"/>
                </a:ext>
              </a:extLst>
            </p:cNvPr>
            <p:cNvCxnSpPr>
              <a:cxnSpLocks noChangeShapeType="1"/>
              <a:stCxn id="5" idx="0"/>
              <a:endCxn id="8" idx="3"/>
            </p:cNvCxnSpPr>
            <p:nvPr/>
          </p:nvCxnSpPr>
          <p:spPr bwMode="auto">
            <a:xfrm rot="5400000" flipH="1" flipV="1">
              <a:off x="3382236" y="3436868"/>
              <a:ext cx="325449" cy="1675041"/>
            </a:xfrm>
            <a:prstGeom prst="bentConnector3">
              <a:avLst>
                <a:gd name="adj1" fmla="val 50000"/>
              </a:avLst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Elbow Connector 23">
              <a:extLst>
                <a:ext uri="{FF2B5EF4-FFF2-40B4-BE49-F238E27FC236}">
                  <a16:creationId xmlns="" xmlns:a16="http://schemas.microsoft.com/office/drawing/2014/main" id="{CD36AA22-EAD4-43C1-B772-E2CCD0468F1B}"/>
                </a:ext>
              </a:extLst>
            </p:cNvPr>
            <p:cNvCxnSpPr>
              <a:cxnSpLocks noChangeShapeType="1"/>
              <a:stCxn id="11" idx="0"/>
              <a:endCxn id="8" idx="3"/>
            </p:cNvCxnSpPr>
            <p:nvPr/>
          </p:nvCxnSpPr>
          <p:spPr bwMode="auto">
            <a:xfrm rot="16200000" flipV="1">
              <a:off x="4892304" y="3601841"/>
              <a:ext cx="325449" cy="1345094"/>
            </a:xfrm>
            <a:prstGeom prst="bentConnector3">
              <a:avLst>
                <a:gd name="adj1" fmla="val 50000"/>
              </a:avLst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Straight Arrow Connector 25">
              <a:extLst>
                <a:ext uri="{FF2B5EF4-FFF2-40B4-BE49-F238E27FC236}">
                  <a16:creationId xmlns="" xmlns:a16="http://schemas.microsoft.com/office/drawing/2014/main" id="{D855EAC2-203F-4D37-99EF-A58EA1666FDD}"/>
                </a:ext>
              </a:extLst>
            </p:cNvPr>
            <p:cNvCxnSpPr>
              <a:cxnSpLocks noChangeShapeType="1"/>
              <a:stCxn id="10" idx="1"/>
            </p:cNvCxnSpPr>
            <p:nvPr/>
          </p:nvCxnSpPr>
          <p:spPr bwMode="auto">
            <a:xfrm flipH="1" flipV="1">
              <a:off x="4931891" y="3571603"/>
              <a:ext cx="1540948" cy="382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Elbow Connector 32">
              <a:extLst>
                <a:ext uri="{FF2B5EF4-FFF2-40B4-BE49-F238E27FC236}">
                  <a16:creationId xmlns="" xmlns:a16="http://schemas.microsoft.com/office/drawing/2014/main" id="{811250AD-E881-48F3-A79E-948F758D97DB}"/>
                </a:ext>
              </a:extLst>
            </p:cNvPr>
            <p:cNvCxnSpPr>
              <a:cxnSpLocks noChangeShapeType="1"/>
              <a:stCxn id="8" idx="1"/>
              <a:endCxn id="9" idx="2"/>
            </p:cNvCxnSpPr>
            <p:nvPr/>
          </p:nvCxnSpPr>
          <p:spPr bwMode="auto">
            <a:xfrm rot="16200000" flipV="1">
              <a:off x="3388415" y="2037476"/>
              <a:ext cx="523765" cy="1464369"/>
            </a:xfrm>
            <a:prstGeom prst="bentConnector3">
              <a:avLst>
                <a:gd name="adj1" fmla="val 50000"/>
              </a:avLst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Elbow Connector 36">
              <a:extLst>
                <a:ext uri="{FF2B5EF4-FFF2-40B4-BE49-F238E27FC236}">
                  <a16:creationId xmlns="" xmlns:a16="http://schemas.microsoft.com/office/drawing/2014/main" id="{E27E4069-1926-4E18-87C0-F5CB5DB6ACE2}"/>
                </a:ext>
              </a:extLst>
            </p:cNvPr>
            <p:cNvCxnSpPr>
              <a:cxnSpLocks noChangeShapeType="1"/>
              <a:stCxn id="8" idx="1"/>
              <a:endCxn id="13" idx="2"/>
            </p:cNvCxnSpPr>
            <p:nvPr/>
          </p:nvCxnSpPr>
          <p:spPr bwMode="auto">
            <a:xfrm rot="5400000" flipH="1" flipV="1">
              <a:off x="4945817" y="1968851"/>
              <a:ext cx="499357" cy="1626029"/>
            </a:xfrm>
            <a:prstGeom prst="bentConnector3">
              <a:avLst>
                <a:gd name="adj1" fmla="val 50000"/>
              </a:avLst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TextBox 41">
              <a:extLst>
                <a:ext uri="{FF2B5EF4-FFF2-40B4-BE49-F238E27FC236}">
                  <a16:creationId xmlns="" xmlns:a16="http://schemas.microsoft.com/office/drawing/2014/main" id="{52D544D6-959A-4736-A63A-F9D4A4391E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17280" y="3402370"/>
              <a:ext cx="1346795" cy="33846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25146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29718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34290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38862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rPr>
                <a:t>Double entry</a:t>
              </a:r>
            </a:p>
          </p:txBody>
        </p:sp>
        <p:sp>
          <p:nvSpPr>
            <p:cNvPr id="22" name="TextBox 42">
              <a:extLst>
                <a:ext uri="{FF2B5EF4-FFF2-40B4-BE49-F238E27FC236}">
                  <a16:creationId xmlns="" xmlns:a16="http://schemas.microsoft.com/office/drawing/2014/main" id="{A979A11B-3CEE-48E5-9D41-0D1BC3D279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48417" y="4735931"/>
              <a:ext cx="1324354" cy="33846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25146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29718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34290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3886200" indent="-228600" algn="ctr" defTabSz="449263" eaLnBrk="0" fontAlgn="base" hangingPunct="0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defRPr sz="40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</a:rPr>
                <a:t>Simple entry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A4494897-B58D-45AD-8A63-49A4A3E3206B}"/>
              </a:ext>
            </a:extLst>
          </p:cNvPr>
          <p:cNvSpPr/>
          <p:nvPr/>
        </p:nvSpPr>
        <p:spPr>
          <a:xfrm>
            <a:off x="759689" y="1795283"/>
            <a:ext cx="4044308" cy="1323439"/>
          </a:xfrm>
          <a:prstGeom prst="rect">
            <a:avLst/>
          </a:prstGeom>
          <a:solidFill>
            <a:srgbClr val="F7E1F6"/>
          </a:solidFill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07147A"/>
                </a:solidFill>
                <a:latin typeface="Century Gothic" charset="0"/>
              </a:rPr>
              <a:t>Ensure easy reconciliation between accounting (and other IT records) and the reports. </a:t>
            </a:r>
          </a:p>
        </p:txBody>
      </p:sp>
    </p:spTree>
    <p:extLst>
      <p:ext uri="{BB962C8B-B14F-4D97-AF65-F5344CB8AC3E}">
        <p14:creationId xmlns:p14="http://schemas.microsoft.com/office/powerpoint/2010/main" val="3192892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Reporting mechanisms</a:t>
            </a:r>
          </a:p>
        </p:txBody>
      </p:sp>
    </p:spTree>
    <p:extLst>
      <p:ext uri="{BB962C8B-B14F-4D97-AF65-F5344CB8AC3E}">
        <p14:creationId xmlns:p14="http://schemas.microsoft.com/office/powerpoint/2010/main" val="5381715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Reporting three dimensions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="" xmlns:a16="http://schemas.microsoft.com/office/drawing/2014/main" id="{22737A63-D841-4AA0-9B91-D25F71C6283B}"/>
              </a:ext>
            </a:extLst>
          </p:cNvPr>
          <p:cNvGraphicFramePr/>
          <p:nvPr>
            <p:extLst/>
          </p:nvPr>
        </p:nvGraphicFramePr>
        <p:xfrm>
          <a:off x="-854075" y="1576917"/>
          <a:ext cx="8207375" cy="44175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: cantonades arrodonides 4">
            <a:extLst>
              <a:ext uri="{FF2B5EF4-FFF2-40B4-BE49-F238E27FC236}">
                <a16:creationId xmlns="" xmlns:a16="http://schemas.microsoft.com/office/drawing/2014/main" id="{054BB3D5-8E5B-4628-B427-4B2BA3CAD96B}"/>
              </a:ext>
            </a:extLst>
          </p:cNvPr>
          <p:cNvSpPr/>
          <p:nvPr/>
        </p:nvSpPr>
        <p:spPr>
          <a:xfrm>
            <a:off x="5553075" y="1737642"/>
            <a:ext cx="5562600" cy="1996158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500"/>
              </a:spcAft>
            </a:pPr>
            <a:r>
              <a:rPr lang="en-US" dirty="0">
                <a:latin typeface="+mj-lt"/>
              </a:rPr>
              <a:t>Reporting cannot be seen as a formal requirement to receive the grant. Use it also 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to ensure regular monitoring and adequate strategic and operational decision-making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Use it as an internal and external communication tool</a:t>
            </a:r>
          </a:p>
        </p:txBody>
      </p:sp>
      <p:pic>
        <p:nvPicPr>
          <p:cNvPr id="15" name="Imatge 14">
            <a:extLst>
              <a:ext uri="{FF2B5EF4-FFF2-40B4-BE49-F238E27FC236}">
                <a16:creationId xmlns="" xmlns:a16="http://schemas.microsoft.com/office/drawing/2014/main" id="{D9E3D2C4-24B9-4874-A608-33F4988927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53300" y="4089451"/>
            <a:ext cx="3328988" cy="1905000"/>
          </a:xfrm>
          <a:prstGeom prst="rect">
            <a:avLst/>
          </a:prstGeom>
        </p:spPr>
      </p:pic>
      <p:sp>
        <p:nvSpPr>
          <p:cNvPr id="16" name="Rectangle: cantonades arrodonides 15">
            <a:extLst>
              <a:ext uri="{FF2B5EF4-FFF2-40B4-BE49-F238E27FC236}">
                <a16:creationId xmlns="" xmlns:a16="http://schemas.microsoft.com/office/drawing/2014/main" id="{09B83671-5041-4D21-9B5C-4F9B2CE7B4BC}"/>
              </a:ext>
            </a:extLst>
          </p:cNvPr>
          <p:cNvSpPr/>
          <p:nvPr/>
        </p:nvSpPr>
        <p:spPr>
          <a:xfrm>
            <a:off x="6229350" y="4089451"/>
            <a:ext cx="1323975" cy="1905000"/>
          </a:xfrm>
          <a:prstGeom prst="roundRect">
            <a:avLst/>
          </a:prstGeom>
          <a:solidFill>
            <a:srgbClr val="E6854A"/>
          </a:solidFill>
          <a:ln>
            <a:solidFill>
              <a:srgbClr val="E685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+mj-lt"/>
              </a:rPr>
              <a:t>Look beyond the grant contract</a:t>
            </a:r>
          </a:p>
        </p:txBody>
      </p:sp>
    </p:spTree>
    <p:extLst>
      <p:ext uri="{BB962C8B-B14F-4D97-AF65-F5344CB8AC3E}">
        <p14:creationId xmlns:p14="http://schemas.microsoft.com/office/powerpoint/2010/main" val="86188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Internal project monitoring</a:t>
            </a:r>
          </a:p>
        </p:txBody>
      </p:sp>
    </p:spTree>
    <p:extLst>
      <p:ext uri="{BB962C8B-B14F-4D97-AF65-F5344CB8AC3E}">
        <p14:creationId xmlns:p14="http://schemas.microsoft.com/office/powerpoint/2010/main" val="5170988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Some tips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33B95E6D-7CBF-45E3-879A-7B1E943B32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79551"/>
            <a:ext cx="10467975" cy="4140200"/>
          </a:xfrm>
        </p:spPr>
        <p:txBody>
          <a:bodyPr>
            <a:normAutofit/>
          </a:bodyPr>
          <a:lstStyle/>
          <a:p>
            <a:pPr marL="457200" indent="-457200" algn="just" eaLnBrk="1" hangingPunct="1">
              <a:buFont typeface="Wingdings" panose="05000000000000000000" pitchFamily="2" charset="2"/>
              <a:buChar char="v"/>
            </a:pPr>
            <a:r>
              <a:rPr lang="en-US" b="0" dirty="0"/>
              <a:t>Look at the </a:t>
            </a:r>
            <a:r>
              <a:rPr lang="en-US" dirty="0"/>
              <a:t>template of final and interim reports as soon as possible</a:t>
            </a:r>
            <a:r>
              <a:rPr lang="en-US" b="0" dirty="0"/>
              <a:t>! Any information needed for reporting has to be collected from the beginning;</a:t>
            </a:r>
          </a:p>
          <a:p>
            <a:pPr marL="457200" indent="-457200" algn="just" eaLnBrk="1" hangingPunct="1">
              <a:buFont typeface="Wingdings" panose="05000000000000000000" pitchFamily="2" charset="2"/>
              <a:buChar char="v"/>
            </a:pPr>
            <a:r>
              <a:rPr lang="en-US" b="0" dirty="0"/>
              <a:t>Keep you accounting and activity monitoring system on an on-going basis;</a:t>
            </a:r>
          </a:p>
          <a:p>
            <a:pPr marL="457200" indent="-457200" algn="just" eaLnBrk="1" hangingPunct="1">
              <a:buFont typeface="Wingdings" panose="05000000000000000000" pitchFamily="2" charset="2"/>
              <a:buChar char="v"/>
            </a:pPr>
            <a:r>
              <a:rPr lang="en-US" b="0" dirty="0"/>
              <a:t>Agree </a:t>
            </a:r>
            <a:r>
              <a:rPr lang="en-US" dirty="0"/>
              <a:t>regular updates of information </a:t>
            </a:r>
            <a:r>
              <a:rPr lang="en-US" b="0" dirty="0"/>
              <a:t>with your partners; reporting in multi-beneficiary projects is a team work!</a:t>
            </a:r>
          </a:p>
          <a:p>
            <a:pPr marL="457200" indent="-457200" algn="just" eaLnBrk="1" hangingPunct="1">
              <a:buFont typeface="Wingdings" panose="05000000000000000000" pitchFamily="2" charset="2"/>
              <a:buChar char="v"/>
            </a:pPr>
            <a:r>
              <a:rPr lang="en-US" b="0" dirty="0"/>
              <a:t>Involve your </a:t>
            </a:r>
            <a:r>
              <a:rPr lang="en-US" dirty="0"/>
              <a:t>auditors as soon as possible</a:t>
            </a:r>
            <a:r>
              <a:rPr lang="en-US" b="0" dirty="0"/>
              <a:t>; when preparing the payment claim is too late to find a shared understanding of the rules.</a:t>
            </a:r>
            <a:endParaRPr lang="fr-FR" dirty="0"/>
          </a:p>
        </p:txBody>
      </p:sp>
      <p:sp>
        <p:nvSpPr>
          <p:cNvPr id="2" name="Oval 1">
            <a:extLst>
              <a:ext uri="{FF2B5EF4-FFF2-40B4-BE49-F238E27FC236}">
                <a16:creationId xmlns="" xmlns:a16="http://schemas.microsoft.com/office/drawing/2014/main" id="{CF36974F-6567-4FD1-9099-0A090E4AE76D}"/>
              </a:ext>
            </a:extLst>
          </p:cNvPr>
          <p:cNvSpPr/>
          <p:nvPr/>
        </p:nvSpPr>
        <p:spPr>
          <a:xfrm>
            <a:off x="4181475" y="5076825"/>
            <a:ext cx="3638550" cy="1374826"/>
          </a:xfrm>
          <a:prstGeom prst="ellipse">
            <a:avLst/>
          </a:prstGeom>
          <a:solidFill>
            <a:srgbClr val="751D70"/>
          </a:solidFill>
          <a:ln>
            <a:solidFill>
              <a:srgbClr val="751D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+mj-lt"/>
              </a:rPr>
              <a:t>Read carefully the reporting provisions in the grant contract </a:t>
            </a:r>
          </a:p>
        </p:txBody>
      </p:sp>
    </p:spTree>
    <p:extLst>
      <p:ext uri="{BB962C8B-B14F-4D97-AF65-F5344CB8AC3E}">
        <p14:creationId xmlns:p14="http://schemas.microsoft.com/office/powerpoint/2010/main" val="20158297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8">
            <a:extLst>
              <a:ext uri="{FF2B5EF4-FFF2-40B4-BE49-F238E27FC236}">
                <a16:creationId xmlns="" xmlns:a16="http://schemas.microsoft.com/office/drawing/2014/main" id="{2B795CF2-D67E-4C87-AE51-05F3D444A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9425" y="4057186"/>
            <a:ext cx="26289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Finance and activities go together</a:t>
            </a:r>
          </a:p>
        </p:txBody>
      </p:sp>
      <p:sp>
        <p:nvSpPr>
          <p:cNvPr id="2" name="Oval 1">
            <a:extLst>
              <a:ext uri="{FF2B5EF4-FFF2-40B4-BE49-F238E27FC236}">
                <a16:creationId xmlns="" xmlns:a16="http://schemas.microsoft.com/office/drawing/2014/main" id="{CF36974F-6567-4FD1-9099-0A090E4AE76D}"/>
              </a:ext>
            </a:extLst>
          </p:cNvPr>
          <p:cNvSpPr/>
          <p:nvPr/>
        </p:nvSpPr>
        <p:spPr>
          <a:xfrm>
            <a:off x="6600825" y="2054174"/>
            <a:ext cx="3638550" cy="1374826"/>
          </a:xfrm>
          <a:prstGeom prst="ellipse">
            <a:avLst/>
          </a:prstGeom>
          <a:solidFill>
            <a:srgbClr val="751D70"/>
          </a:solidFill>
          <a:ln>
            <a:solidFill>
              <a:srgbClr val="751D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+mj-lt"/>
              </a:rPr>
              <a:t>Ensure the link between activities and expenses!!</a:t>
            </a:r>
          </a:p>
        </p:txBody>
      </p:sp>
      <p:sp>
        <p:nvSpPr>
          <p:cNvPr id="7" name="Document múltiple 1">
            <a:extLst>
              <a:ext uri="{FF2B5EF4-FFF2-40B4-BE49-F238E27FC236}">
                <a16:creationId xmlns="" xmlns:a16="http://schemas.microsoft.com/office/drawing/2014/main" id="{52591B42-B801-4AF8-B52B-EA7916C00E12}"/>
              </a:ext>
            </a:extLst>
          </p:cNvPr>
          <p:cNvSpPr/>
          <p:nvPr/>
        </p:nvSpPr>
        <p:spPr>
          <a:xfrm>
            <a:off x="2030472" y="1715046"/>
            <a:ext cx="1649975" cy="1223375"/>
          </a:xfrm>
          <a:prstGeom prst="flowChartMultidocumen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751D70"/>
                </a:solidFill>
                <a:latin typeface="+mj-lt"/>
              </a:rPr>
              <a:t>Financial supporting documents</a:t>
            </a:r>
          </a:p>
        </p:txBody>
      </p:sp>
      <p:sp>
        <p:nvSpPr>
          <p:cNvPr id="8" name="Document múltiple 6">
            <a:extLst>
              <a:ext uri="{FF2B5EF4-FFF2-40B4-BE49-F238E27FC236}">
                <a16:creationId xmlns="" xmlns:a16="http://schemas.microsoft.com/office/drawing/2014/main" id="{0BE5EA15-E12D-4CE4-8DB5-ECAD152E1E08}"/>
              </a:ext>
            </a:extLst>
          </p:cNvPr>
          <p:cNvSpPr/>
          <p:nvPr/>
        </p:nvSpPr>
        <p:spPr>
          <a:xfrm>
            <a:off x="3838575" y="1688591"/>
            <a:ext cx="1581137" cy="1276286"/>
          </a:xfrm>
          <a:prstGeom prst="flowChartMultidocumen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751D70"/>
                </a:solidFill>
                <a:latin typeface="+mj-lt"/>
              </a:rPr>
              <a:t>Activity supporting documents</a:t>
            </a:r>
          </a:p>
        </p:txBody>
      </p:sp>
      <p:sp>
        <p:nvSpPr>
          <p:cNvPr id="9" name="Diagrama de flux: procés 8">
            <a:extLst>
              <a:ext uri="{FF2B5EF4-FFF2-40B4-BE49-F238E27FC236}">
                <a16:creationId xmlns="" xmlns:a16="http://schemas.microsoft.com/office/drawing/2014/main" id="{025044E1-CDF4-459E-81E8-C81A7DD3D52F}"/>
              </a:ext>
            </a:extLst>
          </p:cNvPr>
          <p:cNvSpPr/>
          <p:nvPr/>
        </p:nvSpPr>
        <p:spPr>
          <a:xfrm>
            <a:off x="1844090" y="3353918"/>
            <a:ext cx="1773522" cy="865320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+mj-lt"/>
              </a:rPr>
              <a:t>Project accounting</a:t>
            </a:r>
          </a:p>
        </p:txBody>
      </p:sp>
      <p:sp>
        <p:nvSpPr>
          <p:cNvPr id="10" name="Document 3">
            <a:extLst>
              <a:ext uri="{FF2B5EF4-FFF2-40B4-BE49-F238E27FC236}">
                <a16:creationId xmlns="" xmlns:a16="http://schemas.microsoft.com/office/drawing/2014/main" id="{EB838777-403B-4031-93C7-EE09AD4DD520}"/>
              </a:ext>
            </a:extLst>
          </p:cNvPr>
          <p:cNvSpPr/>
          <p:nvPr/>
        </p:nvSpPr>
        <p:spPr>
          <a:xfrm>
            <a:off x="1997329" y="4867856"/>
            <a:ext cx="1548094" cy="932405"/>
          </a:xfrm>
          <a:prstGeom prst="flowChartDocumen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+mj-lt"/>
              </a:rPr>
              <a:t>Financial report</a:t>
            </a:r>
          </a:p>
        </p:txBody>
      </p:sp>
      <p:sp>
        <p:nvSpPr>
          <p:cNvPr id="11" name="Diagrama de flux: procés 10">
            <a:extLst>
              <a:ext uri="{FF2B5EF4-FFF2-40B4-BE49-F238E27FC236}">
                <a16:creationId xmlns="" xmlns:a16="http://schemas.microsoft.com/office/drawing/2014/main" id="{AD8AABBC-6E84-45A1-8D6A-177D3E062FCA}"/>
              </a:ext>
            </a:extLst>
          </p:cNvPr>
          <p:cNvSpPr/>
          <p:nvPr/>
        </p:nvSpPr>
        <p:spPr>
          <a:xfrm>
            <a:off x="3757496" y="3363833"/>
            <a:ext cx="1692188" cy="865320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+mj-lt"/>
              </a:rPr>
              <a:t>Document repository</a:t>
            </a:r>
          </a:p>
        </p:txBody>
      </p:sp>
      <p:sp>
        <p:nvSpPr>
          <p:cNvPr id="12" name="Clau de tancament 11">
            <a:extLst>
              <a:ext uri="{FF2B5EF4-FFF2-40B4-BE49-F238E27FC236}">
                <a16:creationId xmlns="" xmlns:a16="http://schemas.microsoft.com/office/drawing/2014/main" id="{83F63AA5-63DB-48DA-9616-390E9186A2C4}"/>
              </a:ext>
            </a:extLst>
          </p:cNvPr>
          <p:cNvSpPr/>
          <p:nvPr/>
        </p:nvSpPr>
        <p:spPr>
          <a:xfrm rot="5400000">
            <a:off x="3462700" y="1231535"/>
            <a:ext cx="438046" cy="3672408"/>
          </a:xfrm>
          <a:prstGeom prst="rightBrace">
            <a:avLst/>
          </a:prstGeom>
          <a:ln w="25400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3" name="Document 10">
            <a:extLst>
              <a:ext uri="{FF2B5EF4-FFF2-40B4-BE49-F238E27FC236}">
                <a16:creationId xmlns="" xmlns:a16="http://schemas.microsoft.com/office/drawing/2014/main" id="{5251B854-40A5-4697-A29D-53B283B03A8F}"/>
              </a:ext>
            </a:extLst>
          </p:cNvPr>
          <p:cNvSpPr/>
          <p:nvPr/>
        </p:nvSpPr>
        <p:spPr>
          <a:xfrm>
            <a:off x="3830338" y="4867856"/>
            <a:ext cx="1589374" cy="932405"/>
          </a:xfrm>
          <a:prstGeom prst="flowChartDocumen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+mj-lt"/>
              </a:rPr>
              <a:t>Activity report</a:t>
            </a:r>
          </a:p>
        </p:txBody>
      </p:sp>
      <p:sp>
        <p:nvSpPr>
          <p:cNvPr id="14" name="Clau de tancament 15">
            <a:extLst>
              <a:ext uri="{FF2B5EF4-FFF2-40B4-BE49-F238E27FC236}">
                <a16:creationId xmlns="" xmlns:a16="http://schemas.microsoft.com/office/drawing/2014/main" id="{29FAFA7C-1A39-42CC-A3FC-BE224056D3AC}"/>
              </a:ext>
            </a:extLst>
          </p:cNvPr>
          <p:cNvSpPr/>
          <p:nvPr/>
        </p:nvSpPr>
        <p:spPr>
          <a:xfrm rot="5400000">
            <a:off x="3431373" y="2713546"/>
            <a:ext cx="438046" cy="3672408"/>
          </a:xfrm>
          <a:prstGeom prst="rightBrace">
            <a:avLst/>
          </a:prstGeom>
          <a:ln w="25400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25C67918-2E15-4FF4-A45D-E739B127FCB9}"/>
              </a:ext>
            </a:extLst>
          </p:cNvPr>
          <p:cNvSpPr/>
          <p:nvPr/>
        </p:nvSpPr>
        <p:spPr>
          <a:xfrm>
            <a:off x="8237004" y="4759829"/>
            <a:ext cx="3638550" cy="1374826"/>
          </a:xfrm>
          <a:prstGeom prst="ellipse">
            <a:avLst/>
          </a:prstGeom>
          <a:solidFill>
            <a:srgbClr val="07147A"/>
          </a:solidFill>
          <a:ln>
            <a:solidFill>
              <a:srgbClr val="0714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+mj-lt"/>
              </a:rPr>
              <a:t>And send the reports in due time!!</a:t>
            </a:r>
          </a:p>
        </p:txBody>
      </p:sp>
    </p:spTree>
    <p:extLst>
      <p:ext uri="{BB962C8B-B14F-4D97-AF65-F5344CB8AC3E}">
        <p14:creationId xmlns:p14="http://schemas.microsoft.com/office/powerpoint/2010/main" val="4701862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National legal requirements impacting project delivery</a:t>
            </a:r>
          </a:p>
        </p:txBody>
      </p:sp>
    </p:spTree>
    <p:extLst>
      <p:ext uri="{BB962C8B-B14F-4D97-AF65-F5344CB8AC3E}">
        <p14:creationId xmlns:p14="http://schemas.microsoft.com/office/powerpoint/2010/main" val="19853709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Legal framework in Ukraine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="" xmlns:a16="http://schemas.microsoft.com/office/drawing/2014/main" id="{B1A462BC-9DBF-4691-9269-DFE85FBBE8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4466421"/>
              </p:ext>
            </p:extLst>
          </p:nvPr>
        </p:nvGraphicFramePr>
        <p:xfrm>
          <a:off x="-465439" y="1436472"/>
          <a:ext cx="10591800" cy="4862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: cantonades arrodonides 4">
            <a:extLst>
              <a:ext uri="{FF2B5EF4-FFF2-40B4-BE49-F238E27FC236}">
                <a16:creationId xmlns="" xmlns:a16="http://schemas.microsoft.com/office/drawing/2014/main" id="{05A99EFB-70A1-4437-BC70-2F984167A801}"/>
              </a:ext>
            </a:extLst>
          </p:cNvPr>
          <p:cNvSpPr/>
          <p:nvPr/>
        </p:nvSpPr>
        <p:spPr>
          <a:xfrm>
            <a:off x="9131644" y="2798801"/>
            <a:ext cx="2724664" cy="2137719"/>
          </a:xfrm>
          <a:prstGeom prst="roundRect">
            <a:avLst/>
          </a:prstGeom>
          <a:solidFill>
            <a:schemeClr val="accent2"/>
          </a:solidFill>
          <a:ln>
            <a:solidFill>
              <a:srgbClr val="751D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+mj-lt"/>
              </a:rPr>
              <a:t>Проект постанови</a:t>
            </a:r>
            <a:r>
              <a:rPr lang="ca-ES" sz="1400" dirty="0">
                <a:latin typeface="+mj-lt"/>
              </a:rPr>
              <a:t> </a:t>
            </a:r>
            <a:r>
              <a:rPr lang="ru-RU" sz="1400" dirty="0">
                <a:latin typeface="+mj-lt"/>
              </a:rPr>
              <a:t>про </a:t>
            </a:r>
            <a:r>
              <a:rPr lang="ru-RU" sz="1400" dirty="0" err="1">
                <a:latin typeface="+mj-lt"/>
              </a:rPr>
              <a:t>створення</a:t>
            </a:r>
            <a:r>
              <a:rPr lang="ru-RU" sz="1400" dirty="0">
                <a:latin typeface="+mj-lt"/>
              </a:rPr>
              <a:t> </a:t>
            </a:r>
            <a:r>
              <a:rPr lang="ru-RU" sz="1400" dirty="0" err="1">
                <a:latin typeface="+mj-lt"/>
              </a:rPr>
              <a:t>національної</a:t>
            </a:r>
            <a:r>
              <a:rPr lang="ru-RU" sz="1400" dirty="0">
                <a:latin typeface="+mj-lt"/>
              </a:rPr>
              <a:t> </a:t>
            </a:r>
            <a:r>
              <a:rPr lang="ru-RU" sz="1400" dirty="0" err="1">
                <a:latin typeface="+mj-lt"/>
              </a:rPr>
              <a:t>системи</a:t>
            </a:r>
            <a:r>
              <a:rPr lang="ru-RU" sz="1400" dirty="0">
                <a:latin typeface="+mj-lt"/>
              </a:rPr>
              <a:t> менеджменту та контролю </a:t>
            </a:r>
            <a:r>
              <a:rPr lang="ru-RU" sz="1400" dirty="0" err="1">
                <a:latin typeface="+mj-lt"/>
              </a:rPr>
              <a:t>програм</a:t>
            </a:r>
            <a:r>
              <a:rPr lang="ru-RU" sz="1400" dirty="0">
                <a:latin typeface="+mj-lt"/>
              </a:rPr>
              <a:t> </a:t>
            </a:r>
            <a:r>
              <a:rPr lang="ru-RU" sz="1400" dirty="0" err="1">
                <a:latin typeface="+mj-lt"/>
              </a:rPr>
              <a:t>прикордонного</a:t>
            </a:r>
            <a:r>
              <a:rPr lang="ru-RU" sz="1400" dirty="0">
                <a:latin typeface="+mj-lt"/>
              </a:rPr>
              <a:t> </a:t>
            </a:r>
            <a:r>
              <a:rPr lang="ru-RU" sz="1400" dirty="0" err="1">
                <a:latin typeface="+mj-lt"/>
              </a:rPr>
              <a:t>співробітництва</a:t>
            </a:r>
            <a:r>
              <a:rPr lang="ru-RU" sz="1400" dirty="0">
                <a:latin typeface="+mj-lt"/>
              </a:rPr>
              <a:t> </a:t>
            </a:r>
            <a:r>
              <a:rPr lang="ru-RU" sz="1400" dirty="0" err="1">
                <a:latin typeface="+mj-lt"/>
              </a:rPr>
              <a:t>Європейського</a:t>
            </a:r>
            <a:r>
              <a:rPr lang="ru-RU" sz="1400" dirty="0">
                <a:latin typeface="+mj-lt"/>
              </a:rPr>
              <a:t> </a:t>
            </a:r>
            <a:r>
              <a:rPr lang="ru-RU" sz="1400" dirty="0" err="1">
                <a:latin typeface="+mj-lt"/>
              </a:rPr>
              <a:t>інструменту</a:t>
            </a:r>
            <a:r>
              <a:rPr lang="ru-RU" sz="1400" dirty="0">
                <a:latin typeface="+mj-lt"/>
              </a:rPr>
              <a:t> </a:t>
            </a:r>
            <a:r>
              <a:rPr lang="ru-RU" sz="1400" dirty="0" err="1">
                <a:latin typeface="+mj-lt"/>
              </a:rPr>
              <a:t>сусідства</a:t>
            </a:r>
            <a:r>
              <a:rPr lang="ru-RU" sz="1400" dirty="0">
                <a:latin typeface="+mj-lt"/>
              </a:rPr>
              <a:t> на 2014 – 2020 роки</a:t>
            </a:r>
            <a:r>
              <a:rPr lang="ca-ES" sz="1400" dirty="0">
                <a:latin typeface="+mj-lt"/>
              </a:rPr>
              <a:t> </a:t>
            </a:r>
          </a:p>
        </p:txBody>
      </p:sp>
      <p:grpSp>
        <p:nvGrpSpPr>
          <p:cNvPr id="17" name="Agrupa 16">
            <a:extLst>
              <a:ext uri="{FF2B5EF4-FFF2-40B4-BE49-F238E27FC236}">
                <a16:creationId xmlns="" xmlns:a16="http://schemas.microsoft.com/office/drawing/2014/main" id="{1E1872F6-BA52-4F3D-B5A4-58E740F49256}"/>
              </a:ext>
            </a:extLst>
          </p:cNvPr>
          <p:cNvGrpSpPr/>
          <p:nvPr/>
        </p:nvGrpSpPr>
        <p:grpSpPr>
          <a:xfrm>
            <a:off x="8151243" y="3490340"/>
            <a:ext cx="744346" cy="754643"/>
            <a:chOff x="1741613" y="1861914"/>
            <a:chExt cx="1027373" cy="1027373"/>
          </a:xfrm>
          <a:solidFill>
            <a:schemeClr val="accent2"/>
          </a:solidFill>
        </p:grpSpPr>
        <p:sp>
          <p:nvSpPr>
            <p:cNvPr id="18" name="Signe més 17">
              <a:extLst>
                <a:ext uri="{FF2B5EF4-FFF2-40B4-BE49-F238E27FC236}">
                  <a16:creationId xmlns="" xmlns:a16="http://schemas.microsoft.com/office/drawing/2014/main" id="{B48380DD-9BE0-432F-80B6-B7C2523F8B2B}"/>
                </a:ext>
              </a:extLst>
            </p:cNvPr>
            <p:cNvSpPr/>
            <p:nvPr/>
          </p:nvSpPr>
          <p:spPr>
            <a:xfrm>
              <a:off x="1741613" y="1861914"/>
              <a:ext cx="1027373" cy="1027373"/>
            </a:xfrm>
            <a:prstGeom prst="mathPlus">
              <a:avLst/>
            </a:prstGeom>
            <a:grpFill/>
            <a:ln>
              <a:solidFill>
                <a:srgbClr val="751D70"/>
              </a:solidFill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Signe més 4">
              <a:extLst>
                <a:ext uri="{FF2B5EF4-FFF2-40B4-BE49-F238E27FC236}">
                  <a16:creationId xmlns="" xmlns:a16="http://schemas.microsoft.com/office/drawing/2014/main" id="{FAD8640D-233A-4164-A946-3D15777E1D80}"/>
                </a:ext>
              </a:extLst>
            </p:cNvPr>
            <p:cNvSpPr txBox="1"/>
            <p:nvPr/>
          </p:nvSpPr>
          <p:spPr>
            <a:xfrm>
              <a:off x="1877791" y="2254781"/>
              <a:ext cx="755017" cy="241639"/>
            </a:xfrm>
            <a:prstGeom prst="rect">
              <a:avLst/>
            </a:prstGeom>
            <a:grpFill/>
            <a:ln>
              <a:solidFill>
                <a:srgbClr val="751D7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a-ES" sz="13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2133445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National authorities and procedures in Ukraine</a:t>
            </a:r>
          </a:p>
        </p:txBody>
      </p:sp>
      <p:graphicFrame>
        <p:nvGraphicFramePr>
          <p:cNvPr id="2" name="Taula 1">
            <a:extLst>
              <a:ext uri="{FF2B5EF4-FFF2-40B4-BE49-F238E27FC236}">
                <a16:creationId xmlns="" xmlns:a16="http://schemas.microsoft.com/office/drawing/2014/main" id="{484924F6-AB09-441F-A2DD-4BF6AF3810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104833"/>
              </p:ext>
            </p:extLst>
          </p:nvPr>
        </p:nvGraphicFramePr>
        <p:xfrm>
          <a:off x="861884" y="2485907"/>
          <a:ext cx="10468231" cy="3662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47551">
                  <a:extLst>
                    <a:ext uri="{9D8B030D-6E8A-4147-A177-3AD203B41FA5}">
                      <a16:colId xmlns="" xmlns:a16="http://schemas.microsoft.com/office/drawing/2014/main" val="2492808858"/>
                    </a:ext>
                  </a:extLst>
                </a:gridCol>
                <a:gridCol w="3707027">
                  <a:extLst>
                    <a:ext uri="{9D8B030D-6E8A-4147-A177-3AD203B41FA5}">
                      <a16:colId xmlns="" xmlns:a16="http://schemas.microsoft.com/office/drawing/2014/main" val="676352511"/>
                    </a:ext>
                  </a:extLst>
                </a:gridCol>
                <a:gridCol w="4213653">
                  <a:extLst>
                    <a:ext uri="{9D8B030D-6E8A-4147-A177-3AD203B41FA5}">
                      <a16:colId xmlns="" xmlns:a16="http://schemas.microsoft.com/office/drawing/2014/main" val="14001038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Institution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Role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Main tasks concerning beneficiaries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41328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+mj-lt"/>
                        </a:rPr>
                        <a:t>Ministry of Economy and Trade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+mj-lt"/>
                        </a:rPr>
                        <a:t>National Authority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 dirty="0">
                          <a:latin typeface="+mj-lt"/>
                        </a:rPr>
                        <a:t>Registration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 dirty="0">
                          <a:latin typeface="+mj-lt"/>
                        </a:rPr>
                        <a:t>Tax exemption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 dirty="0">
                          <a:latin typeface="+mj-lt"/>
                        </a:rPr>
                        <a:t>Monitoring and support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5156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+mj-lt"/>
                        </a:rPr>
                        <a:t>Ministry of Finance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+mj-lt"/>
                        </a:rPr>
                        <a:t>Control Contact Point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 dirty="0">
                          <a:latin typeface="+mj-lt"/>
                        </a:rPr>
                        <a:t>Set up of long list of auditors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 dirty="0">
                          <a:latin typeface="+mj-lt"/>
                        </a:rPr>
                        <a:t>Quality control of expenditure verification reports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 dirty="0">
                          <a:latin typeface="+mj-lt"/>
                        </a:rPr>
                        <a:t>Participation in on-the-spot checks by Managing Authority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93353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+mj-lt"/>
                        </a:rPr>
                        <a:t>Ukrainian Accounting Chamber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+mj-lt"/>
                        </a:rPr>
                        <a:t>Member of the Group of Auditors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 dirty="0">
                          <a:latin typeface="+mj-lt"/>
                        </a:rPr>
                        <a:t>Participation in audit missions by Audit Authority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87628635"/>
                  </a:ext>
                </a:extLst>
              </a:tr>
            </a:tbl>
          </a:graphicData>
        </a:graphic>
      </p:graphicFrame>
      <p:sp>
        <p:nvSpPr>
          <p:cNvPr id="6" name="Rectangle: cantonades arrodonides 5">
            <a:extLst>
              <a:ext uri="{FF2B5EF4-FFF2-40B4-BE49-F238E27FC236}">
                <a16:creationId xmlns="" xmlns:a16="http://schemas.microsoft.com/office/drawing/2014/main" id="{EBA6C2B7-FDA9-419A-9A44-72903599D0B1}"/>
              </a:ext>
            </a:extLst>
          </p:cNvPr>
          <p:cNvSpPr/>
          <p:nvPr/>
        </p:nvSpPr>
        <p:spPr>
          <a:xfrm>
            <a:off x="4199237" y="1410873"/>
            <a:ext cx="3793524" cy="809368"/>
          </a:xfrm>
          <a:prstGeom prst="roundRect">
            <a:avLst/>
          </a:prstGeom>
          <a:solidFill>
            <a:srgbClr val="E6854A"/>
          </a:solidFill>
          <a:ln>
            <a:solidFill>
              <a:srgbClr val="E685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+mj-lt"/>
              </a:rPr>
              <a:t>New roles &amp; new responsibilities</a:t>
            </a:r>
          </a:p>
        </p:txBody>
      </p:sp>
    </p:spTree>
    <p:extLst>
      <p:ext uri="{BB962C8B-B14F-4D97-AF65-F5344CB8AC3E}">
        <p14:creationId xmlns:p14="http://schemas.microsoft.com/office/powerpoint/2010/main" val="8657591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Procurement by Ukrainian beneficiaries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="" xmlns:a16="http://schemas.microsoft.com/office/drawing/2014/main" id="{AD6E6FCB-E5EE-4EE4-A10D-E071D2219F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614628"/>
              </p:ext>
            </p:extLst>
          </p:nvPr>
        </p:nvGraphicFramePr>
        <p:xfrm>
          <a:off x="2274330" y="1321175"/>
          <a:ext cx="7643340" cy="5147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253456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Examples of additional requirements for procurement</a:t>
            </a:r>
          </a:p>
        </p:txBody>
      </p:sp>
      <p:graphicFrame>
        <p:nvGraphicFramePr>
          <p:cNvPr id="2" name="Taula 1">
            <a:extLst>
              <a:ext uri="{FF2B5EF4-FFF2-40B4-BE49-F238E27FC236}">
                <a16:creationId xmlns="" xmlns:a16="http://schemas.microsoft.com/office/drawing/2014/main" id="{18E3C174-2CAE-4219-A7CD-B6C01B771B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757981"/>
              </p:ext>
            </p:extLst>
          </p:nvPr>
        </p:nvGraphicFramePr>
        <p:xfrm>
          <a:off x="882820" y="1553747"/>
          <a:ext cx="10423612" cy="4028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211806">
                  <a:extLst>
                    <a:ext uri="{9D8B030D-6E8A-4147-A177-3AD203B41FA5}">
                      <a16:colId xmlns="" xmlns:a16="http://schemas.microsoft.com/office/drawing/2014/main" val="3538352825"/>
                    </a:ext>
                  </a:extLst>
                </a:gridCol>
                <a:gridCol w="5211806">
                  <a:extLst>
                    <a:ext uri="{9D8B030D-6E8A-4147-A177-3AD203B41FA5}">
                      <a16:colId xmlns="" xmlns:a16="http://schemas.microsoft.com/office/drawing/2014/main" val="22066452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Public beneficiaries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>
                          <a:latin typeface="+mj-lt"/>
                        </a:rPr>
                        <a:t>Private beneficiaries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8182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+mj-lt"/>
                        </a:rPr>
                        <a:t>Obligation of a tender committee with an odd number of members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+mj-lt"/>
                        </a:rPr>
                        <a:t>Compulsory use of </a:t>
                      </a:r>
                      <a:r>
                        <a:rPr lang="en-US" noProof="0" dirty="0" err="1">
                          <a:latin typeface="+mj-lt"/>
                        </a:rPr>
                        <a:t>Prag</a:t>
                      </a:r>
                      <a:r>
                        <a:rPr lang="en-US" noProof="0" dirty="0">
                          <a:latin typeface="+mj-lt"/>
                        </a:rPr>
                        <a:t> procedures and templates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17538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+mj-lt"/>
                        </a:rPr>
                        <a:t>Check of exclusion criteria stipulated in EU legislation and request of a declaration on honour to tenderers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+mj-lt"/>
                        </a:rPr>
                        <a:t>Additional requirements and templates are set for contracts below 20.000€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04597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+mj-lt"/>
                        </a:rPr>
                        <a:t>Additional information added to the one indicated in Order No 680 of the Ministry of Economy of Ukraine of 13 April 2016 for some usual tender documents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+mj-lt"/>
                        </a:rPr>
                        <a:t>Additional requirements and templates are set for payments against invoice without contract (below 2.500€)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96042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>
                          <a:latin typeface="+mj-lt"/>
                        </a:rPr>
                        <a:t>Some additional templates for tender documents (</a:t>
                      </a:r>
                      <a:r>
                        <a:rPr lang="en-US" noProof="0" dirty="0" err="1">
                          <a:latin typeface="+mj-lt"/>
                        </a:rPr>
                        <a:t>Prag</a:t>
                      </a:r>
                      <a:r>
                        <a:rPr lang="en-US" noProof="0" dirty="0">
                          <a:latin typeface="+mj-lt"/>
                        </a:rPr>
                        <a:t> is suggested as source of inspiration)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65130944"/>
                  </a:ext>
                </a:extLst>
              </a:tr>
            </a:tbl>
          </a:graphicData>
        </a:graphic>
      </p:graphicFrame>
      <p:sp>
        <p:nvSpPr>
          <p:cNvPr id="6" name="Oval 5">
            <a:extLst>
              <a:ext uri="{FF2B5EF4-FFF2-40B4-BE49-F238E27FC236}">
                <a16:creationId xmlns="" xmlns:a16="http://schemas.microsoft.com/office/drawing/2014/main" id="{458CB8A6-E120-4791-84F5-DF3E40EF9F09}"/>
              </a:ext>
            </a:extLst>
          </p:cNvPr>
          <p:cNvSpPr/>
          <p:nvPr/>
        </p:nvSpPr>
        <p:spPr>
          <a:xfrm>
            <a:off x="6781629" y="4802830"/>
            <a:ext cx="3256006" cy="1952368"/>
          </a:xfrm>
          <a:prstGeom prst="ellipse">
            <a:avLst/>
          </a:prstGeom>
          <a:solidFill>
            <a:srgbClr val="E6854A"/>
          </a:solidFill>
          <a:ln>
            <a:solidFill>
              <a:srgbClr val="E685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7147A"/>
                </a:solidFill>
                <a:latin typeface="+mj-lt"/>
              </a:rPr>
              <a:t>Detailed information will be available in guidelines under preparation</a:t>
            </a:r>
          </a:p>
        </p:txBody>
      </p:sp>
    </p:spTree>
    <p:extLst>
      <p:ext uri="{BB962C8B-B14F-4D97-AF65-F5344CB8AC3E}">
        <p14:creationId xmlns:p14="http://schemas.microsoft.com/office/powerpoint/2010/main" val="15093213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you! </a:t>
            </a:r>
            <a:br>
              <a:rPr lang="en-US" dirty="0" smtClean="0"/>
            </a:br>
            <a:r>
              <a:rPr lang="en-US" dirty="0" smtClean="0"/>
              <a:t>Any questions?</a:t>
            </a:r>
            <a:endParaRPr lang="en-US" dirty="0"/>
          </a:p>
        </p:txBody>
      </p:sp>
      <p:pic>
        <p:nvPicPr>
          <p:cNvPr id="3" name="Imatge 2">
            <a:extLst>
              <a:ext uri="{FF2B5EF4-FFF2-40B4-BE49-F238E27FC236}">
                <a16:creationId xmlns="" xmlns:a16="http://schemas.microsoft.com/office/drawing/2014/main" id="{798B050B-7F45-4E29-B44F-E355A91C95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7091" y="2046432"/>
            <a:ext cx="1905343" cy="276513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0910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Levels of project monitoring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95140601"/>
              </p:ext>
            </p:extLst>
          </p:nvPr>
        </p:nvGraphicFramePr>
        <p:xfrm>
          <a:off x="838199" y="1382751"/>
          <a:ext cx="10089995" cy="4755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557558" y="1360449"/>
            <a:ext cx="10682868" cy="1538869"/>
          </a:xfrm>
          <a:prstGeom prst="round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027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to have good internal monitoring?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08821"/>
            <a:ext cx="5080000" cy="42418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918200" y="1737646"/>
            <a:ext cx="6096000" cy="435914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46088" lvl="0" indent="-446088" algn="just">
              <a:lnSpc>
                <a:spcPct val="90000"/>
              </a:lnSpc>
              <a:spcBef>
                <a:spcPts val="1000"/>
              </a:spcBef>
              <a:buClr>
                <a:srgbClr val="751D70"/>
              </a:buClr>
              <a:buFont typeface="Wingdings" panose="05000000000000000000" pitchFamily="2" charset="2"/>
              <a:buChar char="v"/>
              <a:defRPr/>
            </a:pPr>
            <a:r>
              <a:rPr lang="en-US" dirty="0" smtClean="0">
                <a:solidFill>
                  <a:srgbClr val="07147A"/>
                </a:solidFill>
                <a:latin typeface="Century Gothic" charset="0"/>
              </a:rPr>
              <a:t>Good monitoring allows to </a:t>
            </a:r>
            <a:r>
              <a:rPr lang="en-US" b="1" dirty="0" smtClean="0">
                <a:solidFill>
                  <a:srgbClr val="07147A"/>
                </a:solidFill>
                <a:latin typeface="Century Gothic" charset="0"/>
              </a:rPr>
              <a:t>timely identify </a:t>
            </a:r>
            <a:r>
              <a:rPr lang="en-US" dirty="0" smtClean="0">
                <a:solidFill>
                  <a:srgbClr val="07147A"/>
                </a:solidFill>
                <a:latin typeface="Century Gothic" charset="0"/>
              </a:rPr>
              <a:t>set-backs/delays or opportunities. </a:t>
            </a:r>
          </a:p>
          <a:p>
            <a:pPr marL="446088" lvl="0" indent="-446088" algn="just">
              <a:lnSpc>
                <a:spcPct val="90000"/>
              </a:lnSpc>
              <a:spcBef>
                <a:spcPts val="1000"/>
              </a:spcBef>
              <a:buClr>
                <a:srgbClr val="751D70"/>
              </a:buClr>
              <a:buFont typeface="Wingdings" panose="05000000000000000000" pitchFamily="2" charset="2"/>
              <a:buChar char="v"/>
              <a:defRPr/>
            </a:pPr>
            <a:endParaRPr lang="en-US" dirty="0" smtClean="0">
              <a:solidFill>
                <a:srgbClr val="07147A"/>
              </a:solidFill>
              <a:latin typeface="Century Gothic" charset="0"/>
            </a:endParaRPr>
          </a:p>
          <a:p>
            <a:pPr marL="446088" lvl="0" indent="-446088" algn="just">
              <a:lnSpc>
                <a:spcPct val="90000"/>
              </a:lnSpc>
              <a:spcBef>
                <a:spcPts val="1000"/>
              </a:spcBef>
              <a:buClr>
                <a:srgbClr val="751D70"/>
              </a:buClr>
              <a:buFont typeface="Wingdings" panose="05000000000000000000" pitchFamily="2" charset="2"/>
              <a:buChar char="v"/>
              <a:defRPr/>
            </a:pPr>
            <a:r>
              <a:rPr lang="en-US" dirty="0" smtClean="0">
                <a:solidFill>
                  <a:srgbClr val="07147A"/>
                </a:solidFill>
                <a:latin typeface="Century Gothic" charset="0"/>
              </a:rPr>
              <a:t>Good monitoring allows to </a:t>
            </a:r>
            <a:r>
              <a:rPr lang="en-US" b="1" dirty="0" smtClean="0">
                <a:solidFill>
                  <a:srgbClr val="07147A"/>
                </a:solidFill>
                <a:latin typeface="Century Gothic" charset="0"/>
              </a:rPr>
              <a:t>assess the progress towards project results.</a:t>
            </a:r>
            <a:endParaRPr lang="en-US" dirty="0">
              <a:solidFill>
                <a:srgbClr val="07147A"/>
              </a:solidFill>
              <a:latin typeface="Century Gothic" charset="0"/>
            </a:endParaRPr>
          </a:p>
          <a:p>
            <a:pPr marL="446088" lvl="0" indent="-446088" algn="just">
              <a:lnSpc>
                <a:spcPct val="90000"/>
              </a:lnSpc>
              <a:spcBef>
                <a:spcPts val="1000"/>
              </a:spcBef>
              <a:buClr>
                <a:srgbClr val="751D70"/>
              </a:buClr>
              <a:buFont typeface="Wingdings" panose="05000000000000000000" pitchFamily="2" charset="2"/>
              <a:buChar char="v"/>
              <a:defRPr/>
            </a:pPr>
            <a:endParaRPr lang="en-US" dirty="0" smtClean="0">
              <a:solidFill>
                <a:srgbClr val="07147A"/>
              </a:solidFill>
              <a:latin typeface="Century Gothic" charset="0"/>
            </a:endParaRPr>
          </a:p>
          <a:p>
            <a:pPr marL="446088" lvl="0" indent="-446088" algn="just">
              <a:lnSpc>
                <a:spcPct val="90000"/>
              </a:lnSpc>
              <a:spcBef>
                <a:spcPts val="1000"/>
              </a:spcBef>
              <a:buClr>
                <a:srgbClr val="751D70"/>
              </a:buClr>
              <a:buFont typeface="Wingdings" panose="05000000000000000000" pitchFamily="2" charset="2"/>
              <a:buChar char="v"/>
              <a:defRPr/>
            </a:pPr>
            <a:r>
              <a:rPr lang="en-US" dirty="0" smtClean="0">
                <a:solidFill>
                  <a:srgbClr val="07147A"/>
                </a:solidFill>
                <a:latin typeface="Century Gothic" charset="0"/>
              </a:rPr>
              <a:t>Good </a:t>
            </a:r>
            <a:r>
              <a:rPr lang="en-US" b="1" dirty="0">
                <a:solidFill>
                  <a:srgbClr val="07147A"/>
                </a:solidFill>
                <a:latin typeface="Century Gothic" charset="0"/>
              </a:rPr>
              <a:t>internal monitoring leads to reliable reporting </a:t>
            </a:r>
            <a:r>
              <a:rPr lang="en-US" dirty="0">
                <a:solidFill>
                  <a:srgbClr val="07147A"/>
                </a:solidFill>
                <a:latin typeface="Century Gothic" charset="0"/>
              </a:rPr>
              <a:t>to the programme </a:t>
            </a:r>
            <a:r>
              <a:rPr lang="en-US" dirty="0" smtClean="0">
                <a:solidFill>
                  <a:srgbClr val="07147A"/>
                </a:solidFill>
                <a:latin typeface="Century Gothic" charset="0"/>
              </a:rPr>
              <a:t>authorities. </a:t>
            </a:r>
          </a:p>
          <a:p>
            <a:pPr marL="446088" lvl="0" indent="-446088" algn="just">
              <a:lnSpc>
                <a:spcPct val="90000"/>
              </a:lnSpc>
              <a:spcBef>
                <a:spcPts val="1000"/>
              </a:spcBef>
              <a:buClr>
                <a:srgbClr val="751D70"/>
              </a:buClr>
              <a:buFont typeface="Wingdings" panose="05000000000000000000" pitchFamily="2" charset="2"/>
              <a:buChar char="v"/>
              <a:defRPr/>
            </a:pPr>
            <a:endParaRPr lang="en-US" dirty="0" smtClean="0">
              <a:solidFill>
                <a:srgbClr val="07147A"/>
              </a:solidFill>
              <a:latin typeface="Century Gothic" charset="0"/>
            </a:endParaRPr>
          </a:p>
          <a:p>
            <a:pPr marL="446088" lvl="0" indent="-446088" algn="just">
              <a:lnSpc>
                <a:spcPct val="90000"/>
              </a:lnSpc>
              <a:spcBef>
                <a:spcPts val="1000"/>
              </a:spcBef>
              <a:buClr>
                <a:srgbClr val="751D70"/>
              </a:buClr>
              <a:buFont typeface="Wingdings" panose="05000000000000000000" pitchFamily="2" charset="2"/>
              <a:buChar char="v"/>
              <a:defRPr/>
            </a:pPr>
            <a:r>
              <a:rPr lang="en-US" b="1" dirty="0" smtClean="0">
                <a:solidFill>
                  <a:srgbClr val="07147A"/>
                </a:solidFill>
                <a:latin typeface="Century Gothic" charset="0"/>
              </a:rPr>
              <a:t>Reliable </a:t>
            </a:r>
            <a:r>
              <a:rPr lang="en-US" b="1" dirty="0">
                <a:solidFill>
                  <a:srgbClr val="07147A"/>
                </a:solidFill>
                <a:latin typeface="Century Gothic" charset="0"/>
              </a:rPr>
              <a:t>reports</a:t>
            </a:r>
            <a:r>
              <a:rPr lang="en-US" dirty="0">
                <a:solidFill>
                  <a:srgbClr val="07147A"/>
                </a:solidFill>
                <a:latin typeface="Century Gothic" charset="0"/>
              </a:rPr>
              <a:t> tend to have </a:t>
            </a:r>
            <a:r>
              <a:rPr lang="en-US" b="1" dirty="0">
                <a:solidFill>
                  <a:srgbClr val="07147A"/>
                </a:solidFill>
                <a:latin typeface="Century Gothic" charset="0"/>
              </a:rPr>
              <a:t>less clarifications </a:t>
            </a:r>
            <a:r>
              <a:rPr lang="en-US" dirty="0">
                <a:solidFill>
                  <a:srgbClr val="07147A"/>
                </a:solidFill>
                <a:latin typeface="Century Gothic" charset="0"/>
              </a:rPr>
              <a:t>from the programme authorities!</a:t>
            </a:r>
          </a:p>
          <a:p>
            <a:pPr marL="446088" lvl="0" indent="-446088" algn="just">
              <a:lnSpc>
                <a:spcPct val="90000"/>
              </a:lnSpc>
              <a:spcBef>
                <a:spcPts val="1000"/>
              </a:spcBef>
              <a:buClr>
                <a:srgbClr val="751D70"/>
              </a:buClr>
              <a:buFont typeface="Wingdings" panose="05000000000000000000" pitchFamily="2" charset="2"/>
              <a:buChar char="v"/>
              <a:defRPr/>
            </a:pPr>
            <a:endParaRPr lang="en-US" dirty="0">
              <a:solidFill>
                <a:srgbClr val="07147A"/>
              </a:solidFill>
              <a:latin typeface="Century Gothic" charset="0"/>
            </a:endParaRPr>
          </a:p>
          <a:p>
            <a:pPr marL="446088" lvl="0" indent="-446088" algn="just">
              <a:lnSpc>
                <a:spcPct val="90000"/>
              </a:lnSpc>
              <a:spcBef>
                <a:spcPts val="1000"/>
              </a:spcBef>
              <a:buClr>
                <a:srgbClr val="751D70"/>
              </a:buClr>
              <a:buFont typeface="Wingdings" panose="05000000000000000000" pitchFamily="2" charset="2"/>
              <a:buChar char="v"/>
              <a:defRPr/>
            </a:pPr>
            <a:endParaRPr lang="en-US" dirty="0">
              <a:solidFill>
                <a:srgbClr val="07147A"/>
              </a:solidFill>
              <a:latin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974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to build good internal monitoring?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10424971"/>
              </p:ext>
            </p:extLst>
          </p:nvPr>
        </p:nvGraphicFramePr>
        <p:xfrm>
          <a:off x="2069707" y="1498862"/>
          <a:ext cx="8128000" cy="4347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19751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to build good internal monitoring?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915065"/>
              </p:ext>
            </p:extLst>
          </p:nvPr>
        </p:nvGraphicFramePr>
        <p:xfrm>
          <a:off x="838200" y="1372808"/>
          <a:ext cx="9416142" cy="3715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71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13871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13871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06677"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Responsibilities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Lead beneficiary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Beneficiaries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6677">
                <a:tc rowSpan="4">
                  <a:txBody>
                    <a:bodyPr/>
                    <a:lstStyle/>
                    <a:p>
                      <a:r>
                        <a:rPr lang="en-US" b="1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Continuously monitor project progress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Monitor</a:t>
                      </a:r>
                      <a:r>
                        <a:rPr lang="en-US" baseline="0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progress of key project elements</a:t>
                      </a:r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Review progress</a:t>
                      </a:r>
                      <a:r>
                        <a:rPr lang="en-US" baseline="0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of tasks on beneficiary level</a:t>
                      </a:r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06677">
                <a:tc vMerge="1">
                  <a:txBody>
                    <a:bodyPr/>
                    <a:lstStyle/>
                    <a:p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Deliverables comply with content and quality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Report to the LP / inform about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6677">
                <a:tc vMerge="1">
                  <a:txBody>
                    <a:bodyPr/>
                    <a:lstStyle/>
                    <a:p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Milestones and schedule is followed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Inform of the potential risks or problems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06677">
                <a:tc vMerge="1">
                  <a:txBody>
                    <a:bodyPr/>
                    <a:lstStyle/>
                    <a:p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Costs as budgeted, payments and receipts as in financial plan </a:t>
                      </a:r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Costs as</a:t>
                      </a:r>
                      <a:r>
                        <a:rPr lang="en-US" baseline="0" dirty="0" smtClean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budgeted at individual level</a:t>
                      </a:r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8043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to build good internal monitoring?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55662"/>
              </p:ext>
            </p:extLst>
          </p:nvPr>
        </p:nvGraphicFramePr>
        <p:xfrm>
          <a:off x="838200" y="1372808"/>
          <a:ext cx="9416142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71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13871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13871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Responsibilities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Lead beneficiary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Beneficiaries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Conduct team reviews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Determine the information needs in the partnership</a:t>
                      </a:r>
                    </a:p>
                    <a:p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Inform about information needs and discuss them with the LP and the rest of the partnership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Decide/ discuss how best to communicate information both internally and externally</a:t>
                      </a:r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Regularly exchange status information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7710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to build good internal monitoring?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705861"/>
              </p:ext>
            </p:extLst>
          </p:nvPr>
        </p:nvGraphicFramePr>
        <p:xfrm>
          <a:off x="838200" y="1319020"/>
          <a:ext cx="10546977" cy="498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12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6442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23134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87854"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Responsibilities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Lead beneficiary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Beneficiaries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39792">
                <a:tc rowSpan="5">
                  <a:txBody>
                    <a:bodyPr/>
                    <a:lstStyle/>
                    <a:p>
                      <a:r>
                        <a:rPr lang="en-US" b="1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Timely address potential project modifications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Document and </a:t>
                      </a:r>
                      <a:r>
                        <a:rPr lang="en-US" dirty="0" err="1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prioritise</a:t>
                      </a:r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the possible modifications requested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Outline the modification – link it to the original plan – highlight deviations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39792">
                <a:tc vMerge="1">
                  <a:txBody>
                    <a:bodyPr/>
                    <a:lstStyle/>
                    <a:p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Internally assess </a:t>
                      </a:r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the</a:t>
                      </a:r>
                      <a:r>
                        <a:rPr lang="en-US" baseline="0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potential modifications against the programme rules</a:t>
                      </a:r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Estimate the impact of the modification on the partner’s part and on the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35316">
                <a:tc vMerge="1">
                  <a:txBody>
                    <a:bodyPr/>
                    <a:lstStyle/>
                    <a:p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Inform programme management, or make a request for a modification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Inform and discuss with the LP and the rest of the partnership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39792">
                <a:tc vMerge="1">
                  <a:txBody>
                    <a:bodyPr/>
                    <a:lstStyle/>
                    <a:p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Provide a description of how the modification requested affects the project resources and outcomes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016506">
                <a:tc vMerge="1">
                  <a:txBody>
                    <a:bodyPr/>
                    <a:lstStyle/>
                    <a:p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If relevant, ensure the approved modifications are incorporated in the project 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336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SIM COLOURS">
      <a:dk1>
        <a:srgbClr val="07147A"/>
      </a:dk1>
      <a:lt1>
        <a:srgbClr val="FFFFFF"/>
      </a:lt1>
      <a:dk2>
        <a:srgbClr val="751D70"/>
      </a:dk2>
      <a:lt2>
        <a:srgbClr val="FFFFFF"/>
      </a:lt2>
      <a:accent1>
        <a:srgbClr val="5B9BD5"/>
      </a:accent1>
      <a:accent2>
        <a:srgbClr val="5A1BAD"/>
      </a:accent2>
      <a:accent3>
        <a:srgbClr val="A5A5A5"/>
      </a:accent3>
      <a:accent4>
        <a:srgbClr val="9B66E0"/>
      </a:accent4>
      <a:accent5>
        <a:srgbClr val="4472C4"/>
      </a:accent5>
      <a:accent6>
        <a:srgbClr val="07147A"/>
      </a:accent6>
      <a:hlink>
        <a:srgbClr val="4755C6"/>
      </a:hlink>
      <a:folHlink>
        <a:srgbClr val="42103F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anchor="b"/>
      <a:lstStyle>
        <a:defPPr>
          <a:defRPr sz="3600" dirty="0" err="1" smtClean="0">
            <a:solidFill>
              <a:srgbClr val="07147A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2299</TotalTime>
  <Words>2387</Words>
  <Application>Microsoft Office PowerPoint</Application>
  <PresentationFormat>Widescreen</PresentationFormat>
  <Paragraphs>324</Paragraphs>
  <Slides>37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Calibri</vt:lpstr>
      <vt:lpstr>Century Gothic</vt:lpstr>
      <vt:lpstr>Palatino Linotype</vt:lpstr>
      <vt:lpstr>Wingdings</vt:lpstr>
      <vt:lpstr>Office Theme</vt:lpstr>
      <vt:lpstr>Project management and legal requirements affecting project delivery</vt:lpstr>
      <vt:lpstr>PowerPoint Presentation</vt:lpstr>
      <vt:lpstr>Internal project monitoring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Project risk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Setting up internal control system, accounting and reporting mechanisms </vt:lpstr>
      <vt:lpstr>PowerPoint Presentation</vt:lpstr>
      <vt:lpstr>Internal control</vt:lpstr>
      <vt:lpstr>PowerPoint Presentation</vt:lpstr>
      <vt:lpstr>PowerPoint Presentation</vt:lpstr>
      <vt:lpstr>PowerPoint Presentation</vt:lpstr>
      <vt:lpstr>Accounting and record keeping</vt:lpstr>
      <vt:lpstr>PowerPoint Presentation</vt:lpstr>
      <vt:lpstr>PowerPoint Presentation</vt:lpstr>
      <vt:lpstr>Reporting mechanisms</vt:lpstr>
      <vt:lpstr>PowerPoint Presentation</vt:lpstr>
      <vt:lpstr>PowerPoint Presentation</vt:lpstr>
      <vt:lpstr>PowerPoint Presentation</vt:lpstr>
      <vt:lpstr>National legal requirements impacting project delivery</vt:lpstr>
      <vt:lpstr>PowerPoint Presentation</vt:lpstr>
      <vt:lpstr>PowerPoint Presentation</vt:lpstr>
      <vt:lpstr>PowerPoint Presentation</vt:lpstr>
      <vt:lpstr>PowerPoint Presentation</vt:lpstr>
      <vt:lpstr>Thank you!  Any 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Aisling Walsh</dc:creator>
  <cp:lastModifiedBy>Ingrid Bucsa</cp:lastModifiedBy>
  <cp:revision>163</cp:revision>
  <cp:lastPrinted>2018-03-05T11:15:56Z</cp:lastPrinted>
  <dcterms:created xsi:type="dcterms:W3CDTF">2016-05-03T14:42:57Z</dcterms:created>
  <dcterms:modified xsi:type="dcterms:W3CDTF">2018-03-05T11:18:28Z</dcterms:modified>
</cp:coreProperties>
</file>