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311" r:id="rId3"/>
    <p:sldId id="316" r:id="rId4"/>
    <p:sldId id="30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ms-roua.mdrap.r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87" y="1046317"/>
            <a:ext cx="6155797" cy="4616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791" y="222521"/>
            <a:ext cx="7575259" cy="2603863"/>
          </a:xfrm>
        </p:spPr>
        <p:txBody>
          <a:bodyPr>
            <a:normAutofit/>
          </a:bodyPr>
          <a:lstStyle/>
          <a:p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Joint Operational Programme 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Romania – Ukraine 2014 – 2020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Use of EMS-ENI system </a:t>
            </a:r>
            <a:endParaRPr lang="en-US" sz="3000" noProof="1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Actions before closure of the Call</a:t>
            </a:r>
            <a:endParaRPr lang="en-US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51012" y="546894"/>
            <a:ext cx="8767481" cy="4938417"/>
          </a:xfrm>
        </p:spPr>
        <p:txBody>
          <a:bodyPr numCol="1">
            <a:noAutofit/>
          </a:bodyPr>
          <a:lstStyle/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Account registration into EMS-ENI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Access the link: 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https://ems-roua.mdrap.ro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Click on the “</a:t>
            </a:r>
            <a:r>
              <a:rPr lang="en-US" sz="17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Register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 command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Fill in the Registration Form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2) Submission of project 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l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ogin into your EMS-ENI account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select the appropriate Call (1 for HARD projects or 2 for SOFT)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upload the application package and all supporting documents 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Submit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3) Modifications / Updates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login into your EMS-ENI account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select the respective project </a:t>
            </a:r>
            <a:endParaRPr lang="en-US" sz="17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command 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>
                <a:solidFill>
                  <a:srgbClr val="002060"/>
                </a:solidFill>
                <a:latin typeface="Calibri Light" panose="020F0302020204030204" pitchFamily="34" charset="0"/>
              </a:rPr>
              <a:t>Update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4) Cancellation</a:t>
            </a:r>
            <a:endParaRPr lang="en-US" sz="1900" b="1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login into your EMS-ENI account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select the respective project 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command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Delete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  <a:endParaRPr lang="en-US" sz="17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			</a:t>
            </a:r>
            <a:r>
              <a:rPr lang="en-US" sz="1700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After </a:t>
            </a:r>
            <a:r>
              <a:rPr lang="en-US" sz="1700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deletion, </a:t>
            </a:r>
            <a:r>
              <a:rPr lang="en-US" sz="1700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all the information regarding the project shall be 			removed with no possibility for data recovery.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z="2600" noProof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pPr/>
              <a:t>2</a:t>
            </a:fld>
            <a:endParaRPr lang="en-US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180" y="753762"/>
            <a:ext cx="2816939" cy="158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Actions into EMS-ENI during evaluation 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1002" y="1179672"/>
            <a:ext cx="8801995" cy="3579915"/>
          </a:xfrm>
        </p:spPr>
        <p:txBody>
          <a:bodyPr numCol="1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1) Alerts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EMS-ENI sends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alerts and notifications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during projects’ evaluation 					E-mails are only sent to the users having an EMS-ENI account.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		Check periodically your e-mail and your EMS-ENI “</a:t>
            </a:r>
            <a:r>
              <a:rPr 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user account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”.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2) Clarifications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(if the case may be)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After the deadlines for submission,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no further recordings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are possible into EMS-ENI, except when they are explicitely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required by the Selection Committee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following the clarifications request.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The requests are only addressed to the person who opened the account into EMS-ENI.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3) Communication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during evaluation is only made in writing.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54" y="1873624"/>
            <a:ext cx="582069" cy="54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4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0320" y="1391465"/>
            <a:ext cx="7885670" cy="132740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website at 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</a:t>
            </a:r>
            <a:r>
              <a:rPr lang="en-US" sz="2000" b="1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://</a:t>
            </a:r>
            <a:r>
              <a:rPr lang="en-US" sz="2000" b="1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6" y="3269147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 – Ukraine border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2932</TotalTime>
  <Words>166</Words>
  <Application>Microsoft Office PowerPoint</Application>
  <PresentationFormat>On-screen Show (4:3)</PresentationFormat>
  <Paragraphs>51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Joint Operational Programme  Romania – Ukraine 2014 – 2020  Use of EMS-ENI system </vt:lpstr>
      <vt:lpstr>Actions before closure of the Call</vt:lpstr>
      <vt:lpstr>Actions into EMS-ENI during evaluation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293</cp:revision>
  <dcterms:created xsi:type="dcterms:W3CDTF">2017-06-21T06:24:46Z</dcterms:created>
  <dcterms:modified xsi:type="dcterms:W3CDTF">2018-04-03T05:56:29Z</dcterms:modified>
</cp:coreProperties>
</file>