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311" r:id="rId3"/>
    <p:sldId id="316" r:id="rId4"/>
    <p:sldId id="31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9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81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8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ms-roua.mdrap.ro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info.ro-ua-md@brctsuceava.ro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87" y="1046317"/>
            <a:ext cx="6155797" cy="46168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2791" y="222521"/>
            <a:ext cx="7575259" cy="2603863"/>
          </a:xfrm>
        </p:spPr>
        <p:txBody>
          <a:bodyPr>
            <a:normAutofit/>
          </a:bodyPr>
          <a:lstStyle/>
          <a:p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Programul Operațional Comun </a:t>
            </a: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Rom</a:t>
            </a:r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â</a:t>
            </a: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nia – U</a:t>
            </a:r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</a:t>
            </a: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rain</a:t>
            </a:r>
            <a:r>
              <a:rPr lang="ro-RO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</a:t>
            </a: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2014 – 2020</a:t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U</a:t>
            </a:r>
            <a:r>
              <a:rPr lang="ro-RO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tilizarea sistemului </a:t>
            </a:r>
            <a:r>
              <a:rPr lang="en-US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EMS-ENI </a:t>
            </a:r>
            <a:endParaRPr lang="en-US" sz="3000" noProof="1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Ac</a:t>
            </a:r>
            <a:r>
              <a:rPr lang="ro-RO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țiuni înainte de închiderea Apelului de proiecte</a:t>
            </a:r>
            <a:endParaRPr lang="en-US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51012" y="661194"/>
            <a:ext cx="8767481" cy="5286760"/>
          </a:xfrm>
        </p:spPr>
        <p:txBody>
          <a:bodyPr numCol="1">
            <a:noAutofit/>
          </a:bodyPr>
          <a:lstStyle/>
          <a:p>
            <a:pPr marL="457200" indent="-457200" algn="just">
              <a:lnSpc>
                <a:spcPct val="100000"/>
              </a:lnSpc>
              <a:spcBef>
                <a:spcPts val="0"/>
              </a:spcBef>
              <a:buAutoNum type="arabicParenR"/>
            </a:pP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Înregistrare</a:t>
            </a: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contului în sistemul </a:t>
            </a: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EMS-ENI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Acce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sați 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link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-ul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:  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  <a:hlinkClick r:id="rId3"/>
              </a:rPr>
              <a:t>https://ems-roua.mdrap.ro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 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Dați c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lick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pe butonul 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“</a:t>
            </a:r>
            <a:r>
              <a:rPr lang="en-US" sz="1700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Register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</a:t>
            </a:r>
          </a:p>
          <a:p>
            <a:pPr lvl="2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Completați formularul de înregistrare </a:t>
            </a:r>
            <a:endParaRPr lang="en-US" sz="17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2) 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Depunerea proiectului </a:t>
            </a: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marL="1147763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login 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în contul dumneavoastră de 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EMS-ENI </a:t>
            </a:r>
          </a:p>
          <a:p>
            <a:pPr marL="1147763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Select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ați Apelul de proiecte corespunzător (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1 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pentru 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HARD 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sau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2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pentru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SOFT)</a:t>
            </a:r>
          </a:p>
          <a:p>
            <a:pPr marL="1147763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Încărcați pachetul aplicației și toate documentele suport 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</a:p>
          <a:p>
            <a:pPr marL="1147763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“</a:t>
            </a:r>
            <a:r>
              <a:rPr lang="en-US" sz="17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Submit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3) Modific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ări</a:t>
            </a: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/ 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Actualizări ale Cererii de finanțare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1147763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login 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în </a:t>
            </a:r>
            <a:r>
              <a:rPr lang="ro-RO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contul dumneavoastră de </a:t>
            </a: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EMS-ENI </a:t>
            </a:r>
          </a:p>
          <a:p>
            <a:pPr marL="1147763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Select</a:t>
            </a: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ați proiectul corespunzător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  <a:endParaRPr lang="en-US" sz="1700" noProof="1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1147763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Butonul 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“</a:t>
            </a:r>
            <a:r>
              <a:rPr lang="en-US" sz="1700" b="1" i="1" noProof="1">
                <a:solidFill>
                  <a:srgbClr val="002060"/>
                </a:solidFill>
                <a:latin typeface="Calibri Light" panose="020F0302020204030204" pitchFamily="34" charset="0"/>
              </a:rPr>
              <a:t>Update</a:t>
            </a: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”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4) 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Anularea (ștergerea) Cererii de finanțare</a:t>
            </a:r>
            <a:endParaRPr lang="en-US" sz="1900" b="1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1147763" algn="just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700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”L</a:t>
            </a:r>
            <a:r>
              <a:rPr lang="en-US" sz="1700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ogin</a:t>
            </a:r>
            <a:r>
              <a:rPr lang="ro-RO" sz="1700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  <a:r>
              <a:rPr lang="ro-RO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în contul dumneavoastră de </a:t>
            </a: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EMS-ENI </a:t>
            </a:r>
          </a:p>
          <a:p>
            <a:pPr marL="1147763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Select</a:t>
            </a:r>
            <a:r>
              <a:rPr lang="ro-RO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ați proiectul corespunzător</a:t>
            </a:r>
            <a:r>
              <a:rPr lang="en-US" sz="1700" noProof="1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</a:p>
          <a:p>
            <a:pPr marL="1147763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o-RO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Butonul 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“</a:t>
            </a:r>
            <a:r>
              <a:rPr lang="en-US" sz="17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Delete</a:t>
            </a:r>
            <a:r>
              <a:rPr lang="en-US" sz="17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</a:t>
            </a:r>
            <a:endParaRPr lang="ro-RO" sz="1700" noProof="1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919163" indent="0">
              <a:lnSpc>
                <a:spcPct val="100000"/>
              </a:lnSpc>
              <a:spcBef>
                <a:spcPts val="0"/>
              </a:spcBef>
              <a:buClr>
                <a:srgbClr val="C00000"/>
              </a:buClr>
              <a:buNone/>
            </a:pPr>
            <a:r>
              <a:rPr lang="ro-RO" sz="1700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După </a:t>
            </a:r>
            <a:r>
              <a:rPr lang="ro-RO" sz="1700" i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ște</a:t>
            </a:r>
            <a:r>
              <a:rPr lang="en-US" sz="1700" i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e</a:t>
            </a:r>
            <a:r>
              <a:rPr lang="ro-RO" sz="1700" i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gere</a:t>
            </a:r>
            <a:r>
              <a:rPr lang="ro-RO" sz="1700" i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, </a:t>
            </a:r>
            <a:r>
              <a:rPr lang="ro-RO" sz="1700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informațiile referitoare la proiectul respectiv nu mai pot fi recuperate.</a:t>
            </a:r>
            <a:r>
              <a:rPr lang="en-US" sz="1700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-17621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8180" y="753762"/>
            <a:ext cx="2816939" cy="158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1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Acțiuni în sistemul EMS-ENI  pe durata evaluării</a:t>
            </a:r>
            <a:endParaRPr lang="ro-RO" sz="2600" noProof="1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71002" y="1179672"/>
            <a:ext cx="8801995" cy="3579915"/>
          </a:xfrm>
        </p:spPr>
        <p:txBody>
          <a:bodyPr numCol="1"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1) Alert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</a:t>
            </a: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EMS-ENI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transmite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alert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e și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 notific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ări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pe durata evaluării proiectelor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				E-mail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-urile se transmit DOAR către utilizatorii cu cont în sistem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		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periodic adresa de mail și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“</a:t>
            </a:r>
            <a:r>
              <a:rPr lang="ro-RO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contul de utilizator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”.    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2) Clarific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ări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dacă va fi cazul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)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După expriarea termenului limită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,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n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icio înregistrare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în sistem nu mai este posibilă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,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cu excepția situațiilor în care există </a:t>
            </a:r>
            <a:r>
              <a:rPr lang="ro-RO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solicitări exprese din partea Comitetului de Selecție</a:t>
            </a:r>
            <a:r>
              <a:rPr lang="ro-RO" sz="1900" noProof="1">
                <a:solidFill>
                  <a:srgbClr val="002060"/>
                </a:solidFill>
                <a:latin typeface="Calibri Light" panose="020F0302020204030204" pitchFamily="34" charset="0"/>
              </a:rPr>
              <a:t>,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de ex. </a:t>
            </a:r>
            <a:r>
              <a:rPr lang="ro-RO" sz="1900" noProof="1">
                <a:solidFill>
                  <a:srgbClr val="002060"/>
                </a:solidFill>
                <a:latin typeface="Calibri Light" panose="020F0302020204030204" pitchFamily="34" charset="0"/>
              </a:rPr>
              <a:t>clarificări. 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Solicitările de clarificări se adresează doar persoanei care a deschis și înregistrat contul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EMS-ENI.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3) Com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unicarea </a:t>
            </a:r>
            <a:r>
              <a:rPr lang="ro-RO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pe durata evaluării se realizează DOAR în scris. </a:t>
            </a: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15" y="1873624"/>
            <a:ext cx="582069" cy="547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4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853439"/>
            <a:ext cx="7885670" cy="1932093"/>
          </a:xfrm>
        </p:spPr>
        <p:txBody>
          <a:bodyPr>
            <a:normAutofit fontScale="92500" lnSpcReduction="10000"/>
          </a:bodyPr>
          <a:lstStyle/>
          <a:p>
            <a:r>
              <a:rPr lang="ro-RO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!</a:t>
            </a:r>
            <a:endParaRPr lang="ro-RO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endParaRPr lang="en-GB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rugăm să verificați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periodic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noutățile postate pe site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-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ul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oficial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Programului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</a:rPr>
              <a:t>www.ro-ua.net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0437" y="3278111"/>
            <a:ext cx="8085437" cy="2107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  <a:endParaRPr lang="en-US" b="1" dirty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Biroul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pentru Cooperare 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Tranfrontalieră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granița România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U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craina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ro-RO" sz="2200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Strada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ț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8A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720274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Suceava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Rom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â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nia</a:t>
            </a: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  <a:hlinkClick r:id="rId2"/>
              </a:rPr>
              <a:t>info.ro-ua@brctsuceava.ro</a:t>
            </a:r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255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2948</TotalTime>
  <Words>209</Words>
  <Application>Microsoft Office PowerPoint</Application>
  <PresentationFormat>On-screen Show (4:3)</PresentationFormat>
  <Paragraphs>49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Trebuchet MS</vt:lpstr>
      <vt:lpstr>Wingdings</vt:lpstr>
      <vt:lpstr>Office Theme</vt:lpstr>
      <vt:lpstr>Programul Operațional Comun  România – Ucraina 2014 – 2020  Utilizarea sistemului EMS-ENI </vt:lpstr>
      <vt:lpstr>Acțiuni înainte de închiderea Apelului de proiecte</vt:lpstr>
      <vt:lpstr>Acțiuni în sistemul EMS-ENI  pe durata evaluării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Ingrid Bucsa</cp:lastModifiedBy>
  <cp:revision>300</cp:revision>
  <dcterms:created xsi:type="dcterms:W3CDTF">2017-06-21T06:24:46Z</dcterms:created>
  <dcterms:modified xsi:type="dcterms:W3CDTF">2018-03-12T05:48:01Z</dcterms:modified>
</cp:coreProperties>
</file>